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diagrams/data1.xml" ContentType="application/vnd.openxmlformats-officedocument.drawingml.diagramData+xml"/>
  <Override PartName="/ppt/diagrams/data3.xml" ContentType="application/vnd.openxmlformats-officedocument.drawingml.diagramData+xml"/>
  <Override PartName="/ppt/diagrams/data4.xml" ContentType="application/vnd.openxmlformats-officedocument.drawingml.diagramData+xml"/>
  <Override PartName="/ppt/diagrams/data5.xml" ContentType="application/vnd.openxmlformats-officedocument.drawingml.diagramData+xml"/>
  <Override PartName="/ppt/diagrams/data2.xml" ContentType="application/vnd.openxmlformats-officedocument.drawingml.diagramData+xml"/>
  <Override PartName="/ppt/presentation.xml" ContentType="application/vnd.openxmlformats-officedocument.presentationml.presentation.main+xml"/>
  <Override PartName="/ppt/slides/slide26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0.xml" ContentType="application/vnd.openxmlformats-officedocument.presentationml.slide+xml"/>
  <Override PartName="/ppt/slides/slide18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9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2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.xml" ContentType="application/vnd.openxmlformats-officedocument.presentationml.slideLayout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rawing1.xml" ContentType="application/vnd.ms-office.drawingml.diagramDrawing+xml"/>
  <Override PartName="/ppt/diagrams/colors1.xml" ContentType="application/vnd.openxmlformats-officedocument.drawingml.diagramColors+xml"/>
  <Override PartName="/ppt/diagrams/quickStyle1.xml" ContentType="application/vnd.openxmlformats-officedocument.drawingml.diagramStyl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1.xml" ContentType="application/vnd.openxmlformats-officedocument.theme+xml"/>
  <Override PartName="/ppt/diagrams/layout1.xml" ContentType="application/vnd.openxmlformats-officedocument.drawingml.diagramLayout+xml"/>
  <Override PartName="/ppt/diagrams/layout3.xml" ContentType="application/vnd.openxmlformats-officedocument.drawingml.diagramLayout+xml"/>
  <Override PartName="/ppt/diagrams/colors3.xml" ContentType="application/vnd.openxmlformats-officedocument.drawingml.diagramColors+xml"/>
  <Override PartName="/ppt/notesMasters/notesMaster1.xml" ContentType="application/vnd.openxmlformats-officedocument.presentationml.notesMaster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theme/theme3.xml" ContentType="application/vnd.openxmlformats-officedocument.theme+xml"/>
  <Override PartName="/ppt/theme/theme2.xml" ContentType="application/vnd.openxmlformats-officedocument.theme+xml"/>
  <Override PartName="/ppt/diagrams/quickStyle3.xml" ContentType="application/vnd.openxmlformats-officedocument.drawingml.diagramStyle+xml"/>
  <Override PartName="/ppt/diagrams/drawing4.xml" ContentType="application/vnd.ms-office.drawingml.diagramDrawing+xml"/>
  <Override PartName="/ppt/diagrams/quickStyle4.xml" ContentType="application/vnd.openxmlformats-officedocument.drawingml.diagramStyle+xml"/>
  <Override PartName="/ppt/diagrams/drawing3.xml" ContentType="application/vnd.ms-office.drawingml.diagramDrawing+xml"/>
  <Override PartName="/ppt/diagrams/colors4.xml" ContentType="application/vnd.openxmlformats-officedocument.drawingml.diagramColors+xml"/>
  <Override PartName="/ppt/diagrams/layout4.xml" ContentType="application/vnd.openxmlformats-officedocument.drawingml.diagramLayout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custom.xml" ContentType="application/vnd.openxmlformats-officedocument.custom-properti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60" r:id="rId2"/>
  </p:sldMasterIdLst>
  <p:notesMasterIdLst>
    <p:notesMasterId r:id="rId29"/>
  </p:notesMasterIdLst>
  <p:handoutMasterIdLst>
    <p:handoutMasterId r:id="rId30"/>
  </p:handoutMasterIdLst>
  <p:sldIdLst>
    <p:sldId id="256" r:id="rId3"/>
    <p:sldId id="306" r:id="rId4"/>
    <p:sldId id="274" r:id="rId5"/>
    <p:sldId id="271" r:id="rId6"/>
    <p:sldId id="272" r:id="rId7"/>
    <p:sldId id="273" r:id="rId8"/>
    <p:sldId id="275" r:id="rId9"/>
    <p:sldId id="276" r:id="rId10"/>
    <p:sldId id="277" r:id="rId11"/>
    <p:sldId id="278" r:id="rId12"/>
    <p:sldId id="294" r:id="rId13"/>
    <p:sldId id="295" r:id="rId14"/>
    <p:sldId id="270" r:id="rId15"/>
    <p:sldId id="267" r:id="rId16"/>
    <p:sldId id="296" r:id="rId17"/>
    <p:sldId id="282" r:id="rId18"/>
    <p:sldId id="284" r:id="rId19"/>
    <p:sldId id="285" r:id="rId20"/>
    <p:sldId id="286" r:id="rId21"/>
    <p:sldId id="299" r:id="rId22"/>
    <p:sldId id="297" r:id="rId23"/>
    <p:sldId id="303" r:id="rId24"/>
    <p:sldId id="290" r:id="rId25"/>
    <p:sldId id="304" r:id="rId26"/>
    <p:sldId id="305" r:id="rId27"/>
    <p:sldId id="307" r:id="rId28"/>
  </p:sldIdLst>
  <p:sldSz cx="12188825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orient="horz" pos="1200">
          <p15:clr>
            <a:srgbClr val="A4A3A4"/>
          </p15:clr>
        </p15:guide>
        <p15:guide id="3" orient="horz" pos="3888">
          <p15:clr>
            <a:srgbClr val="A4A3A4"/>
          </p15:clr>
        </p15:guide>
        <p15:guide id="4" orient="horz" pos="2880">
          <p15:clr>
            <a:srgbClr val="A4A3A4"/>
          </p15:clr>
        </p15:guide>
        <p15:guide id="5" orient="horz" pos="3216">
          <p15:clr>
            <a:srgbClr val="A4A3A4"/>
          </p15:clr>
        </p15:guide>
        <p15:guide id="6" orient="horz" pos="816">
          <p15:clr>
            <a:srgbClr val="A4A3A4"/>
          </p15:clr>
        </p15:guide>
        <p15:guide id="7" orient="horz" pos="175">
          <p15:clr>
            <a:srgbClr val="A4A3A4"/>
          </p15:clr>
        </p15:guide>
        <p15:guide id="8" pos="3839">
          <p15:clr>
            <a:srgbClr val="A4A3A4"/>
          </p15:clr>
        </p15:guide>
        <p15:guide id="9" pos="959">
          <p15:clr>
            <a:srgbClr val="A4A3A4"/>
          </p15:clr>
        </p15:guide>
        <p15:guide id="10" pos="6719">
          <p15:clr>
            <a:srgbClr val="A4A3A4"/>
          </p15:clr>
        </p15:guide>
        <p15:guide id="11" pos="6143">
          <p15:clr>
            <a:srgbClr val="A4A3A4"/>
          </p15:clr>
        </p15:guide>
        <p15:guide id="12" pos="283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0FBFE"/>
    <a:srgbClr val="1A1A1A"/>
    <a:srgbClr val="E0EEF1"/>
    <a:srgbClr val="EDF8F9"/>
    <a:srgbClr val="DDE2E6"/>
    <a:srgbClr val="F6FFFF"/>
    <a:srgbClr val="EDF6FB"/>
    <a:srgbClr val="AAF4D1"/>
    <a:srgbClr val="FFFF66"/>
    <a:srgbClr val="00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6E25E649-3F16-4E02-A733-19D2CDBF48F0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essuno stile, griglia tabel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>
      <p:cViewPr varScale="1">
        <p:scale>
          <a:sx n="74" d="100"/>
          <a:sy n="74" d="100"/>
        </p:scale>
        <p:origin x="582" y="72"/>
      </p:cViewPr>
      <p:guideLst>
        <p:guide orient="horz" pos="2160"/>
        <p:guide orient="horz" pos="1200"/>
        <p:guide orient="horz" pos="3888"/>
        <p:guide orient="horz" pos="2880"/>
        <p:guide orient="horz" pos="3216"/>
        <p:guide orient="horz" pos="816"/>
        <p:guide orient="horz" pos="175"/>
        <p:guide pos="3839"/>
        <p:guide pos="959"/>
        <p:guide pos="6719"/>
        <p:guide pos="6143"/>
        <p:guide pos="2831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howGuides="1">
      <p:cViewPr varScale="1">
        <p:scale>
          <a:sx n="55" d="100"/>
          <a:sy n="55" d="100"/>
        </p:scale>
        <p:origin x="3072" y="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customXml" Target="../customXml/item3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handoutMaster" Target="handoutMasters/handoutMaster1.xml"/><Relationship Id="rId35" Type="http://schemas.openxmlformats.org/officeDocument/2006/relationships/customXml" Target="../customXml/item2.xml"/><Relationship Id="rId8" Type="http://schemas.openxmlformats.org/officeDocument/2006/relationships/slide" Target="slides/slide6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Uomini mobilitati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/>
            <a:sp3d/>
          </c:spPr>
          <c:invertIfNegative val="0"/>
          <c:cat>
            <c:strRef>
              <c:f>Sheet1!$A$2:$A$17</c:f>
              <c:strCache>
                <c:ptCount val="16"/>
                <c:pt idx="0">
                  <c:v>Russia</c:v>
                </c:pt>
                <c:pt idx="1">
                  <c:v>Francia</c:v>
                </c:pt>
                <c:pt idx="2">
                  <c:v>Impero Britannico</c:v>
                </c:pt>
                <c:pt idx="3">
                  <c:v>Italia</c:v>
                </c:pt>
                <c:pt idx="4">
                  <c:v>Stati Uniti</c:v>
                </c:pt>
                <c:pt idx="5">
                  <c:v>Giappone</c:v>
                </c:pt>
                <c:pt idx="6">
                  <c:v>Romania</c:v>
                </c:pt>
                <c:pt idx="7">
                  <c:v>Serbia</c:v>
                </c:pt>
                <c:pt idx="8">
                  <c:v>Belgio</c:v>
                </c:pt>
                <c:pt idx="9">
                  <c:v>Grecia </c:v>
                </c:pt>
                <c:pt idx="10">
                  <c:v>Portogallo</c:v>
                </c:pt>
                <c:pt idx="11">
                  <c:v>Montenegro</c:v>
                </c:pt>
                <c:pt idx="12">
                  <c:v>Germania</c:v>
                </c:pt>
                <c:pt idx="13">
                  <c:v>Austria - ungheria</c:v>
                </c:pt>
                <c:pt idx="14">
                  <c:v>Turchia</c:v>
                </c:pt>
                <c:pt idx="15">
                  <c:v>Bulgaria</c:v>
                </c:pt>
              </c:strCache>
            </c:strRef>
          </c:cat>
          <c:val>
            <c:numRef>
              <c:f>Sheet1!$B$2:$B$17</c:f>
              <c:numCache>
                <c:formatCode>#,##0</c:formatCode>
                <c:ptCount val="16"/>
                <c:pt idx="0">
                  <c:v>12000000</c:v>
                </c:pt>
                <c:pt idx="1">
                  <c:v>8410000</c:v>
                </c:pt>
                <c:pt idx="2">
                  <c:v>8904476</c:v>
                </c:pt>
                <c:pt idx="3">
                  <c:v>5615000</c:v>
                </c:pt>
                <c:pt idx="4">
                  <c:v>4355000</c:v>
                </c:pt>
                <c:pt idx="5">
                  <c:v>800000</c:v>
                </c:pt>
                <c:pt idx="6">
                  <c:v>750000</c:v>
                </c:pt>
                <c:pt idx="7">
                  <c:v>707343</c:v>
                </c:pt>
                <c:pt idx="8">
                  <c:v>267000</c:v>
                </c:pt>
                <c:pt idx="9">
                  <c:v>230000</c:v>
                </c:pt>
                <c:pt idx="10">
                  <c:v>100000</c:v>
                </c:pt>
                <c:pt idx="11">
                  <c:v>50000</c:v>
                </c:pt>
                <c:pt idx="12">
                  <c:v>11000000</c:v>
                </c:pt>
                <c:pt idx="13">
                  <c:v>7800000</c:v>
                </c:pt>
                <c:pt idx="14">
                  <c:v>2850000</c:v>
                </c:pt>
                <c:pt idx="15">
                  <c:v>1200000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Caduti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  <a:sp3d/>
          </c:spPr>
          <c:invertIfNegative val="0"/>
          <c:cat>
            <c:strRef>
              <c:f>Sheet1!$A$2:$A$17</c:f>
              <c:strCache>
                <c:ptCount val="16"/>
                <c:pt idx="0">
                  <c:v>Russia</c:v>
                </c:pt>
                <c:pt idx="1">
                  <c:v>Francia</c:v>
                </c:pt>
                <c:pt idx="2">
                  <c:v>Impero Britannico</c:v>
                </c:pt>
                <c:pt idx="3">
                  <c:v>Italia</c:v>
                </c:pt>
                <c:pt idx="4">
                  <c:v>Stati Uniti</c:v>
                </c:pt>
                <c:pt idx="5">
                  <c:v>Giappone</c:v>
                </c:pt>
                <c:pt idx="6">
                  <c:v>Romania</c:v>
                </c:pt>
                <c:pt idx="7">
                  <c:v>Serbia</c:v>
                </c:pt>
                <c:pt idx="8">
                  <c:v>Belgio</c:v>
                </c:pt>
                <c:pt idx="9">
                  <c:v>Grecia </c:v>
                </c:pt>
                <c:pt idx="10">
                  <c:v>Portogallo</c:v>
                </c:pt>
                <c:pt idx="11">
                  <c:v>Montenegro</c:v>
                </c:pt>
                <c:pt idx="12">
                  <c:v>Germania</c:v>
                </c:pt>
                <c:pt idx="13">
                  <c:v>Austria - ungheria</c:v>
                </c:pt>
                <c:pt idx="14">
                  <c:v>Turchia</c:v>
                </c:pt>
                <c:pt idx="15">
                  <c:v>Bulgaria</c:v>
                </c:pt>
              </c:strCache>
            </c:strRef>
          </c:cat>
          <c:val>
            <c:numRef>
              <c:f>Sheet1!$C$2:$C$17</c:f>
              <c:numCache>
                <c:formatCode>#,##0</c:formatCode>
                <c:ptCount val="16"/>
                <c:pt idx="0">
                  <c:v>1700000</c:v>
                </c:pt>
                <c:pt idx="1">
                  <c:v>1357800</c:v>
                </c:pt>
                <c:pt idx="2">
                  <c:v>908371</c:v>
                </c:pt>
                <c:pt idx="3">
                  <c:v>650000</c:v>
                </c:pt>
                <c:pt idx="4">
                  <c:v>126000</c:v>
                </c:pt>
                <c:pt idx="5">
                  <c:v>300</c:v>
                </c:pt>
                <c:pt idx="6">
                  <c:v>335706</c:v>
                </c:pt>
                <c:pt idx="7">
                  <c:v>45000</c:v>
                </c:pt>
                <c:pt idx="8">
                  <c:v>13716</c:v>
                </c:pt>
                <c:pt idx="9">
                  <c:v>5000</c:v>
                </c:pt>
                <c:pt idx="10">
                  <c:v>7222</c:v>
                </c:pt>
                <c:pt idx="11">
                  <c:v>3000</c:v>
                </c:pt>
                <c:pt idx="12">
                  <c:v>1773700</c:v>
                </c:pt>
                <c:pt idx="13">
                  <c:v>1200000</c:v>
                </c:pt>
                <c:pt idx="14">
                  <c:v>325000</c:v>
                </c:pt>
                <c:pt idx="15">
                  <c:v>87500</c:v>
                </c:pt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Feriti</c:v>
                </c:pt>
              </c:strCache>
            </c:strRef>
          </c:tx>
          <c:spPr>
            <a:solidFill>
              <a:srgbClr val="FFFF00"/>
            </a:solidFill>
            <a:ln>
              <a:noFill/>
            </a:ln>
            <a:effectLst/>
            <a:sp3d/>
          </c:spPr>
          <c:invertIfNegative val="0"/>
          <c:cat>
            <c:strRef>
              <c:f>Sheet1!$A$2:$A$17</c:f>
              <c:strCache>
                <c:ptCount val="16"/>
                <c:pt idx="0">
                  <c:v>Russia</c:v>
                </c:pt>
                <c:pt idx="1">
                  <c:v>Francia</c:v>
                </c:pt>
                <c:pt idx="2">
                  <c:v>Impero Britannico</c:v>
                </c:pt>
                <c:pt idx="3">
                  <c:v>Italia</c:v>
                </c:pt>
                <c:pt idx="4">
                  <c:v>Stati Uniti</c:v>
                </c:pt>
                <c:pt idx="5">
                  <c:v>Giappone</c:v>
                </c:pt>
                <c:pt idx="6">
                  <c:v>Romania</c:v>
                </c:pt>
                <c:pt idx="7">
                  <c:v>Serbia</c:v>
                </c:pt>
                <c:pt idx="8">
                  <c:v>Belgio</c:v>
                </c:pt>
                <c:pt idx="9">
                  <c:v>Grecia </c:v>
                </c:pt>
                <c:pt idx="10">
                  <c:v>Portogallo</c:v>
                </c:pt>
                <c:pt idx="11">
                  <c:v>Montenegro</c:v>
                </c:pt>
                <c:pt idx="12">
                  <c:v>Germania</c:v>
                </c:pt>
                <c:pt idx="13">
                  <c:v>Austria - ungheria</c:v>
                </c:pt>
                <c:pt idx="14">
                  <c:v>Turchia</c:v>
                </c:pt>
                <c:pt idx="15">
                  <c:v>Bulgaria</c:v>
                </c:pt>
              </c:strCache>
            </c:strRef>
          </c:cat>
          <c:val>
            <c:numRef>
              <c:f>Sheet1!$D$2:$D$17</c:f>
              <c:numCache>
                <c:formatCode>#,##0</c:formatCode>
                <c:ptCount val="16"/>
                <c:pt idx="0">
                  <c:v>4950000</c:v>
                </c:pt>
                <c:pt idx="1">
                  <c:v>4266000</c:v>
                </c:pt>
                <c:pt idx="2">
                  <c:v>2090212</c:v>
                </c:pt>
                <c:pt idx="3">
                  <c:v>947000</c:v>
                </c:pt>
                <c:pt idx="4">
                  <c:v>234300</c:v>
                </c:pt>
                <c:pt idx="5">
                  <c:v>907</c:v>
                </c:pt>
                <c:pt idx="6">
                  <c:v>120000</c:v>
                </c:pt>
                <c:pt idx="7">
                  <c:v>133148</c:v>
                </c:pt>
                <c:pt idx="8">
                  <c:v>44686</c:v>
                </c:pt>
                <c:pt idx="9">
                  <c:v>21000</c:v>
                </c:pt>
                <c:pt idx="10">
                  <c:v>13751</c:v>
                </c:pt>
                <c:pt idx="11">
                  <c:v>10000</c:v>
                </c:pt>
                <c:pt idx="12">
                  <c:v>4216058</c:v>
                </c:pt>
                <c:pt idx="13">
                  <c:v>3620000</c:v>
                </c:pt>
                <c:pt idx="14">
                  <c:v>400000</c:v>
                </c:pt>
                <c:pt idx="15">
                  <c:v>152390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333671304"/>
        <c:axId val="333665816"/>
        <c:axId val="0"/>
      </c:bar3DChart>
      <c:catAx>
        <c:axId val="3336713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333665816"/>
        <c:crosses val="autoZero"/>
        <c:auto val="1"/>
        <c:lblAlgn val="ctr"/>
        <c:lblOffset val="100"/>
        <c:noMultiLvlLbl val="0"/>
      </c:catAx>
      <c:valAx>
        <c:axId val="3336658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33367130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825790215588723"/>
          <c:y val="0.88281376262626265"/>
          <c:w val="0.23273582089552239"/>
          <c:h val="4.101830808080807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5_4">
  <dgm:title val=""/>
  <dgm:desc val=""/>
  <dgm:catLst>
    <dgm:cat type="accent5" pri="11400"/>
  </dgm:catLst>
  <dgm:styleLbl name="node0">
    <dgm:fillClrLst meth="cycle">
      <a:schemeClr val="accent5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5">
        <a:shade val="50000"/>
      </a:schemeClr>
      <a:schemeClr val="accent5">
        <a:tint val="55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5">
        <a:shade val="80000"/>
        <a:alpha val="50000"/>
      </a:schemeClr>
      <a:schemeClr val="accent5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55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3_4">
  <dgm:title val=""/>
  <dgm:desc val=""/>
  <dgm:catLst>
    <dgm:cat type="accent3" pri="11400"/>
  </dgm:catLst>
  <dgm:styleLbl name="node0">
    <dgm:fillClrLst meth="cycle">
      <a:schemeClr val="accent3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3">
        <a:shade val="50000"/>
      </a:schemeClr>
      <a:schemeClr val="accent3">
        <a:tint val="55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3">
        <a:shade val="80000"/>
        <a:alpha val="50000"/>
      </a:schemeClr>
      <a:schemeClr val="accent3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55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2C63A38-C658-42F1-A85C-0C72BE916674}" type="doc">
      <dgm:prSet loTypeId="urn:microsoft.com/office/officeart/2005/8/layout/hProcess9" loCatId="process" qsTypeId="urn:microsoft.com/office/officeart/2005/8/quickstyle/simple3" qsCatId="simple" csTypeId="urn:microsoft.com/office/officeart/2005/8/colors/accent1_2" csCatId="accent1" phldr="1"/>
      <dgm:spPr/>
    </dgm:pt>
    <dgm:pt modelId="{8DCEFA0B-CDD2-40BC-91E8-B34AB62E3CEE}">
      <dgm:prSet phldrT="[Testo]"/>
      <dgm:spPr/>
      <dgm:t>
        <a:bodyPr/>
        <a:lstStyle/>
        <a:p>
          <a:r>
            <a:rPr lang="it-IT" dirty="0" smtClean="0"/>
            <a:t>L’entrata a fianco dell’Intesa fu  </a:t>
          </a:r>
          <a:r>
            <a:rPr lang="it-IT" b="1" dirty="0" smtClean="0"/>
            <a:t>l’iniziativa della monarchia e del Governo Salandra</a:t>
          </a:r>
          <a:endParaRPr lang="it-IT" dirty="0"/>
        </a:p>
      </dgm:t>
    </dgm:pt>
    <dgm:pt modelId="{672070CE-D95B-48BD-8830-B03980F0BC4A}" type="parTrans" cxnId="{D25DDD3D-2531-4C79-8427-63D29713D5FB}">
      <dgm:prSet/>
      <dgm:spPr/>
      <dgm:t>
        <a:bodyPr/>
        <a:lstStyle/>
        <a:p>
          <a:endParaRPr lang="it-IT"/>
        </a:p>
      </dgm:t>
    </dgm:pt>
    <dgm:pt modelId="{22D0EC4E-B93C-4345-9EEE-BB1FBF72F02D}" type="sibTrans" cxnId="{D25DDD3D-2531-4C79-8427-63D29713D5FB}">
      <dgm:prSet/>
      <dgm:spPr/>
      <dgm:t>
        <a:bodyPr/>
        <a:lstStyle/>
        <a:p>
          <a:endParaRPr lang="it-IT"/>
        </a:p>
      </dgm:t>
    </dgm:pt>
    <dgm:pt modelId="{A5E6B5C4-F0E9-494A-AAFC-CC372914C357}">
      <dgm:prSet phldrT="[Testo]"/>
      <dgm:spPr/>
      <dgm:t>
        <a:bodyPr/>
        <a:lstStyle/>
        <a:p>
          <a:r>
            <a:rPr lang="it-IT" b="1" dirty="0" smtClean="0"/>
            <a:t>26 aprile 1915 </a:t>
          </a:r>
          <a:r>
            <a:rPr lang="it-IT" dirty="0" smtClean="0"/>
            <a:t>firma del trattato di Londra, stipulato all’insaputa del Parlamento</a:t>
          </a:r>
          <a:endParaRPr lang="it-IT" dirty="0"/>
        </a:p>
      </dgm:t>
    </dgm:pt>
    <dgm:pt modelId="{10F7207D-AF47-4467-B3D7-5DD77791E593}" type="parTrans" cxnId="{D6FA62C4-5C00-4449-AFDE-C9631CAA7C16}">
      <dgm:prSet/>
      <dgm:spPr/>
      <dgm:t>
        <a:bodyPr/>
        <a:lstStyle/>
        <a:p>
          <a:endParaRPr lang="it-IT"/>
        </a:p>
      </dgm:t>
    </dgm:pt>
    <dgm:pt modelId="{9BC6EDCC-AEB0-4289-8AC9-D827BEBFC1D6}" type="sibTrans" cxnId="{D6FA62C4-5C00-4449-AFDE-C9631CAA7C16}">
      <dgm:prSet/>
      <dgm:spPr/>
      <dgm:t>
        <a:bodyPr/>
        <a:lstStyle/>
        <a:p>
          <a:endParaRPr lang="it-IT"/>
        </a:p>
      </dgm:t>
    </dgm:pt>
    <dgm:pt modelId="{7B5DF660-BB2C-49B5-8F2F-B3F0BB6C73E1}">
      <dgm:prSet phldrT="[Testo]"/>
      <dgm:spPr/>
      <dgm:t>
        <a:bodyPr/>
        <a:lstStyle/>
        <a:p>
          <a:r>
            <a:rPr lang="it-IT" dirty="0" smtClean="0"/>
            <a:t>L’Italia sarebbe entrata in guerra in cambio del Trentino Alto Adige, Trieste, Istria, Dalmazia e altri territori.</a:t>
          </a:r>
          <a:endParaRPr lang="it-IT" dirty="0"/>
        </a:p>
      </dgm:t>
    </dgm:pt>
    <dgm:pt modelId="{FED5A101-39FF-49C9-A89C-0C3C91C1DC9C}" type="parTrans" cxnId="{CA47593D-F89B-4034-9846-0729AFDC84B0}">
      <dgm:prSet/>
      <dgm:spPr/>
      <dgm:t>
        <a:bodyPr/>
        <a:lstStyle/>
        <a:p>
          <a:endParaRPr lang="it-IT"/>
        </a:p>
      </dgm:t>
    </dgm:pt>
    <dgm:pt modelId="{F339913D-BE76-4C67-BDB3-101CBF80E2FF}" type="sibTrans" cxnId="{CA47593D-F89B-4034-9846-0729AFDC84B0}">
      <dgm:prSet/>
      <dgm:spPr/>
      <dgm:t>
        <a:bodyPr/>
        <a:lstStyle/>
        <a:p>
          <a:endParaRPr lang="it-IT"/>
        </a:p>
      </dgm:t>
    </dgm:pt>
    <dgm:pt modelId="{4318B257-D59E-4A9C-A015-A25B79599796}" type="pres">
      <dgm:prSet presAssocID="{D2C63A38-C658-42F1-A85C-0C72BE916674}" presName="CompostProcess" presStyleCnt="0">
        <dgm:presLayoutVars>
          <dgm:dir/>
          <dgm:resizeHandles val="exact"/>
        </dgm:presLayoutVars>
      </dgm:prSet>
      <dgm:spPr/>
    </dgm:pt>
    <dgm:pt modelId="{D40AAD04-7693-4247-8315-364C88B3F49F}" type="pres">
      <dgm:prSet presAssocID="{D2C63A38-C658-42F1-A85C-0C72BE916674}" presName="arrow" presStyleLbl="bgShp" presStyleIdx="0" presStyleCnt="1"/>
      <dgm:spPr/>
    </dgm:pt>
    <dgm:pt modelId="{8C21E1A0-E748-405C-895D-5600C0559082}" type="pres">
      <dgm:prSet presAssocID="{D2C63A38-C658-42F1-A85C-0C72BE916674}" presName="linearProcess" presStyleCnt="0"/>
      <dgm:spPr/>
    </dgm:pt>
    <dgm:pt modelId="{934DBC52-2C97-4F7B-9F21-11A5689A0921}" type="pres">
      <dgm:prSet presAssocID="{8DCEFA0B-CDD2-40BC-91E8-B34AB62E3CEE}" presName="text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7963A379-BDF3-4152-9503-DFBCBB117F54}" type="pres">
      <dgm:prSet presAssocID="{22D0EC4E-B93C-4345-9EEE-BB1FBF72F02D}" presName="sibTrans" presStyleCnt="0"/>
      <dgm:spPr/>
    </dgm:pt>
    <dgm:pt modelId="{66F40B2F-24FD-4448-B888-5F93D31D5705}" type="pres">
      <dgm:prSet presAssocID="{A5E6B5C4-F0E9-494A-AAFC-CC372914C357}" presName="text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794B3422-73B2-4366-822E-258E2B1D43E1}" type="pres">
      <dgm:prSet presAssocID="{9BC6EDCC-AEB0-4289-8AC9-D827BEBFC1D6}" presName="sibTrans" presStyleCnt="0"/>
      <dgm:spPr/>
    </dgm:pt>
    <dgm:pt modelId="{F255CF74-655C-4B8F-9060-2D1D635ECA54}" type="pres">
      <dgm:prSet presAssocID="{7B5DF660-BB2C-49B5-8F2F-B3F0BB6C73E1}" presName="text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</dgm:ptLst>
  <dgm:cxnLst>
    <dgm:cxn modelId="{CA47593D-F89B-4034-9846-0729AFDC84B0}" srcId="{D2C63A38-C658-42F1-A85C-0C72BE916674}" destId="{7B5DF660-BB2C-49B5-8F2F-B3F0BB6C73E1}" srcOrd="2" destOrd="0" parTransId="{FED5A101-39FF-49C9-A89C-0C3C91C1DC9C}" sibTransId="{F339913D-BE76-4C67-BDB3-101CBF80E2FF}"/>
    <dgm:cxn modelId="{CA84D774-DB9B-469C-AD61-9165E8FA6F64}" type="presOf" srcId="{A5E6B5C4-F0E9-494A-AAFC-CC372914C357}" destId="{66F40B2F-24FD-4448-B888-5F93D31D5705}" srcOrd="0" destOrd="0" presId="urn:microsoft.com/office/officeart/2005/8/layout/hProcess9"/>
    <dgm:cxn modelId="{D6FA62C4-5C00-4449-AFDE-C9631CAA7C16}" srcId="{D2C63A38-C658-42F1-A85C-0C72BE916674}" destId="{A5E6B5C4-F0E9-494A-AAFC-CC372914C357}" srcOrd="1" destOrd="0" parTransId="{10F7207D-AF47-4467-B3D7-5DD77791E593}" sibTransId="{9BC6EDCC-AEB0-4289-8AC9-D827BEBFC1D6}"/>
    <dgm:cxn modelId="{6EE812E2-A1EA-4285-84C1-6CDF2706FD8B}" type="presOf" srcId="{8DCEFA0B-CDD2-40BC-91E8-B34AB62E3CEE}" destId="{934DBC52-2C97-4F7B-9F21-11A5689A0921}" srcOrd="0" destOrd="0" presId="urn:microsoft.com/office/officeart/2005/8/layout/hProcess9"/>
    <dgm:cxn modelId="{6719AB3B-0CE3-4891-B661-8C4FB89C71E8}" type="presOf" srcId="{D2C63A38-C658-42F1-A85C-0C72BE916674}" destId="{4318B257-D59E-4A9C-A015-A25B79599796}" srcOrd="0" destOrd="0" presId="urn:microsoft.com/office/officeart/2005/8/layout/hProcess9"/>
    <dgm:cxn modelId="{5B5DF6E5-F0CD-4BD8-9C4A-F67448A8F2FD}" type="presOf" srcId="{7B5DF660-BB2C-49B5-8F2F-B3F0BB6C73E1}" destId="{F255CF74-655C-4B8F-9060-2D1D635ECA54}" srcOrd="0" destOrd="0" presId="urn:microsoft.com/office/officeart/2005/8/layout/hProcess9"/>
    <dgm:cxn modelId="{D25DDD3D-2531-4C79-8427-63D29713D5FB}" srcId="{D2C63A38-C658-42F1-A85C-0C72BE916674}" destId="{8DCEFA0B-CDD2-40BC-91E8-B34AB62E3CEE}" srcOrd="0" destOrd="0" parTransId="{672070CE-D95B-48BD-8830-B03980F0BC4A}" sibTransId="{22D0EC4E-B93C-4345-9EEE-BB1FBF72F02D}"/>
    <dgm:cxn modelId="{77C26FFF-012E-46CE-95D6-9F143A6EF251}" type="presParOf" srcId="{4318B257-D59E-4A9C-A015-A25B79599796}" destId="{D40AAD04-7693-4247-8315-364C88B3F49F}" srcOrd="0" destOrd="0" presId="urn:microsoft.com/office/officeart/2005/8/layout/hProcess9"/>
    <dgm:cxn modelId="{7E35BECC-1EA7-4C73-8A8D-2962AC426CB8}" type="presParOf" srcId="{4318B257-D59E-4A9C-A015-A25B79599796}" destId="{8C21E1A0-E748-405C-895D-5600C0559082}" srcOrd="1" destOrd="0" presId="urn:microsoft.com/office/officeart/2005/8/layout/hProcess9"/>
    <dgm:cxn modelId="{E800E70D-6394-43EF-8191-ACD16FA1FF95}" type="presParOf" srcId="{8C21E1A0-E748-405C-895D-5600C0559082}" destId="{934DBC52-2C97-4F7B-9F21-11A5689A0921}" srcOrd="0" destOrd="0" presId="urn:microsoft.com/office/officeart/2005/8/layout/hProcess9"/>
    <dgm:cxn modelId="{E711ABA4-6E8B-448D-A95E-15D4AE109329}" type="presParOf" srcId="{8C21E1A0-E748-405C-895D-5600C0559082}" destId="{7963A379-BDF3-4152-9503-DFBCBB117F54}" srcOrd="1" destOrd="0" presId="urn:microsoft.com/office/officeart/2005/8/layout/hProcess9"/>
    <dgm:cxn modelId="{F2DC8973-0128-460B-B00B-F5D6462EED5A}" type="presParOf" srcId="{8C21E1A0-E748-405C-895D-5600C0559082}" destId="{66F40B2F-24FD-4448-B888-5F93D31D5705}" srcOrd="2" destOrd="0" presId="urn:microsoft.com/office/officeart/2005/8/layout/hProcess9"/>
    <dgm:cxn modelId="{BA940384-7B07-44FB-B350-F870BBC611EE}" type="presParOf" srcId="{8C21E1A0-E748-405C-895D-5600C0559082}" destId="{794B3422-73B2-4366-822E-258E2B1D43E1}" srcOrd="3" destOrd="0" presId="urn:microsoft.com/office/officeart/2005/8/layout/hProcess9"/>
    <dgm:cxn modelId="{6BDE7510-BA4E-4315-9AD9-4CD8E34FC6A2}" type="presParOf" srcId="{8C21E1A0-E748-405C-895D-5600C0559082}" destId="{F255CF74-655C-4B8F-9060-2D1D635ECA54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A6203FB-07F6-4F17-AFA7-AD5E4DCC1F88}" type="doc">
      <dgm:prSet loTypeId="urn:microsoft.com/office/officeart/2005/8/layout/default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4A719E9F-E2DD-4A44-93BC-10A87F590260}">
      <dgm:prSet phldrT="[Testo]"/>
      <dgm:spPr/>
      <dgm:t>
        <a:bodyPr/>
        <a:lstStyle/>
        <a:p>
          <a:r>
            <a:rPr lang="it-IT" dirty="0" smtClean="0"/>
            <a:t>I partecipanti del conflitto si ampliano, ma la dinamica del conflitto non cambiano</a:t>
          </a:r>
          <a:endParaRPr lang="it-IT" dirty="0"/>
        </a:p>
      </dgm:t>
    </dgm:pt>
    <dgm:pt modelId="{066D8995-B96A-4B44-8C88-A8A4790FC090}" type="parTrans" cxnId="{CAD6D8DC-8078-45A4-B60F-6E3759D79CC7}">
      <dgm:prSet/>
      <dgm:spPr/>
      <dgm:t>
        <a:bodyPr/>
        <a:lstStyle/>
        <a:p>
          <a:endParaRPr lang="it-IT"/>
        </a:p>
      </dgm:t>
    </dgm:pt>
    <dgm:pt modelId="{C3706AEF-8BB6-435C-A646-DD7C91AD1CB9}" type="sibTrans" cxnId="{CAD6D8DC-8078-45A4-B60F-6E3759D79CC7}">
      <dgm:prSet/>
      <dgm:spPr/>
      <dgm:t>
        <a:bodyPr/>
        <a:lstStyle/>
        <a:p>
          <a:endParaRPr lang="it-IT"/>
        </a:p>
      </dgm:t>
    </dgm:pt>
    <dgm:pt modelId="{0EB795DE-F654-43D7-A60A-4118BC424EF7}">
      <dgm:prSet phldrT="[Testo]"/>
      <dgm:spPr/>
      <dgm:t>
        <a:bodyPr/>
        <a:lstStyle/>
        <a:p>
          <a:r>
            <a:rPr lang="it-IT" dirty="0" smtClean="0"/>
            <a:t>Gli austriaci si posizionano lungo la linea che segue il corso dell’Isonzo e del Carso</a:t>
          </a:r>
          <a:endParaRPr lang="it-IT" dirty="0"/>
        </a:p>
      </dgm:t>
    </dgm:pt>
    <dgm:pt modelId="{6AB7D576-5174-40D4-BA03-007D7343B7B2}" type="parTrans" cxnId="{423C0DFC-E10D-489C-941B-950065AD3B89}">
      <dgm:prSet/>
      <dgm:spPr/>
      <dgm:t>
        <a:bodyPr/>
        <a:lstStyle/>
        <a:p>
          <a:endParaRPr lang="it-IT"/>
        </a:p>
      </dgm:t>
    </dgm:pt>
    <dgm:pt modelId="{5A53742E-77CA-47CC-9925-D43BB0FE1573}" type="sibTrans" cxnId="{423C0DFC-E10D-489C-941B-950065AD3B89}">
      <dgm:prSet/>
      <dgm:spPr/>
      <dgm:t>
        <a:bodyPr/>
        <a:lstStyle/>
        <a:p>
          <a:endParaRPr lang="it-IT"/>
        </a:p>
      </dgm:t>
    </dgm:pt>
    <dgm:pt modelId="{7D56682E-EE43-498F-83E9-B11ADFB6F270}">
      <dgm:prSet phldrT="[Testo]"/>
      <dgm:spPr/>
      <dgm:t>
        <a:bodyPr/>
        <a:lstStyle/>
        <a:p>
          <a:r>
            <a:rPr lang="it-IT" dirty="0" smtClean="0"/>
            <a:t>Le offensive italiane sull’Isonzo saranno 4 (250.000 vittime) ma non daranno nessun risultato utile</a:t>
          </a:r>
          <a:endParaRPr lang="it-IT" dirty="0"/>
        </a:p>
      </dgm:t>
    </dgm:pt>
    <dgm:pt modelId="{88EC480E-F3C0-4F46-A31C-BD50EE150B82}" type="parTrans" cxnId="{5103CCB5-8F92-4CCE-8E24-E39CF0720DA9}">
      <dgm:prSet/>
      <dgm:spPr/>
      <dgm:t>
        <a:bodyPr/>
        <a:lstStyle/>
        <a:p>
          <a:endParaRPr lang="it-IT"/>
        </a:p>
      </dgm:t>
    </dgm:pt>
    <dgm:pt modelId="{2BA37326-E846-4C8B-8DE4-6ECBF5C20518}" type="sibTrans" cxnId="{5103CCB5-8F92-4CCE-8E24-E39CF0720DA9}">
      <dgm:prSet/>
      <dgm:spPr/>
      <dgm:t>
        <a:bodyPr/>
        <a:lstStyle/>
        <a:p>
          <a:endParaRPr lang="it-IT"/>
        </a:p>
      </dgm:t>
    </dgm:pt>
    <dgm:pt modelId="{99F8CB02-9016-4654-BBCA-B15E88546E04}" type="pres">
      <dgm:prSet presAssocID="{5A6203FB-07F6-4F17-AFA7-AD5E4DCC1F88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it-IT"/>
        </a:p>
      </dgm:t>
    </dgm:pt>
    <dgm:pt modelId="{129C752D-4841-4B52-A3FA-114A30B82D6B}" type="pres">
      <dgm:prSet presAssocID="{4A719E9F-E2DD-4A44-93BC-10A87F590260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BDB76B07-BD4A-4970-971A-894F23D35B44}" type="pres">
      <dgm:prSet presAssocID="{C3706AEF-8BB6-435C-A646-DD7C91AD1CB9}" presName="sibTrans" presStyleCnt="0"/>
      <dgm:spPr/>
    </dgm:pt>
    <dgm:pt modelId="{928500DF-A075-4DC7-B19A-C3EE981E3CB6}" type="pres">
      <dgm:prSet presAssocID="{0EB795DE-F654-43D7-A60A-4118BC424EF7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1FF19BC3-3804-407B-BA2F-690018EF96E6}" type="pres">
      <dgm:prSet presAssocID="{5A53742E-77CA-47CC-9925-D43BB0FE1573}" presName="sibTrans" presStyleCnt="0"/>
      <dgm:spPr/>
    </dgm:pt>
    <dgm:pt modelId="{BB4261AD-41E9-40AD-BAF9-2E32EDC86E80}" type="pres">
      <dgm:prSet presAssocID="{7D56682E-EE43-498F-83E9-B11ADFB6F270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</dgm:ptLst>
  <dgm:cxnLst>
    <dgm:cxn modelId="{CAD6D8DC-8078-45A4-B60F-6E3759D79CC7}" srcId="{5A6203FB-07F6-4F17-AFA7-AD5E4DCC1F88}" destId="{4A719E9F-E2DD-4A44-93BC-10A87F590260}" srcOrd="0" destOrd="0" parTransId="{066D8995-B96A-4B44-8C88-A8A4790FC090}" sibTransId="{C3706AEF-8BB6-435C-A646-DD7C91AD1CB9}"/>
    <dgm:cxn modelId="{0A9DF402-E517-4C09-B79E-1D9BE0210C28}" type="presOf" srcId="{7D56682E-EE43-498F-83E9-B11ADFB6F270}" destId="{BB4261AD-41E9-40AD-BAF9-2E32EDC86E80}" srcOrd="0" destOrd="0" presId="urn:microsoft.com/office/officeart/2005/8/layout/default"/>
    <dgm:cxn modelId="{EDB5C159-CEED-4F69-BB10-3A610A078E88}" type="presOf" srcId="{4A719E9F-E2DD-4A44-93BC-10A87F590260}" destId="{129C752D-4841-4B52-A3FA-114A30B82D6B}" srcOrd="0" destOrd="0" presId="urn:microsoft.com/office/officeart/2005/8/layout/default"/>
    <dgm:cxn modelId="{836C1E91-BD10-4883-8547-8414C44C8229}" type="presOf" srcId="{0EB795DE-F654-43D7-A60A-4118BC424EF7}" destId="{928500DF-A075-4DC7-B19A-C3EE981E3CB6}" srcOrd="0" destOrd="0" presId="urn:microsoft.com/office/officeart/2005/8/layout/default"/>
    <dgm:cxn modelId="{5103CCB5-8F92-4CCE-8E24-E39CF0720DA9}" srcId="{5A6203FB-07F6-4F17-AFA7-AD5E4DCC1F88}" destId="{7D56682E-EE43-498F-83E9-B11ADFB6F270}" srcOrd="2" destOrd="0" parTransId="{88EC480E-F3C0-4F46-A31C-BD50EE150B82}" sibTransId="{2BA37326-E846-4C8B-8DE4-6ECBF5C20518}"/>
    <dgm:cxn modelId="{423C0DFC-E10D-489C-941B-950065AD3B89}" srcId="{5A6203FB-07F6-4F17-AFA7-AD5E4DCC1F88}" destId="{0EB795DE-F654-43D7-A60A-4118BC424EF7}" srcOrd="1" destOrd="0" parTransId="{6AB7D576-5174-40D4-BA03-007D7343B7B2}" sibTransId="{5A53742E-77CA-47CC-9925-D43BB0FE1573}"/>
    <dgm:cxn modelId="{64340695-2C48-4FCB-8A1C-869BA0AE60D6}" type="presOf" srcId="{5A6203FB-07F6-4F17-AFA7-AD5E4DCC1F88}" destId="{99F8CB02-9016-4654-BBCA-B15E88546E04}" srcOrd="0" destOrd="0" presId="urn:microsoft.com/office/officeart/2005/8/layout/default"/>
    <dgm:cxn modelId="{64CB7378-2CFE-4F6A-828B-0F42013F740A}" type="presParOf" srcId="{99F8CB02-9016-4654-BBCA-B15E88546E04}" destId="{129C752D-4841-4B52-A3FA-114A30B82D6B}" srcOrd="0" destOrd="0" presId="urn:microsoft.com/office/officeart/2005/8/layout/default"/>
    <dgm:cxn modelId="{B69939C2-8530-40B9-AB76-8B9C8E2663E7}" type="presParOf" srcId="{99F8CB02-9016-4654-BBCA-B15E88546E04}" destId="{BDB76B07-BD4A-4970-971A-894F23D35B44}" srcOrd="1" destOrd="0" presId="urn:microsoft.com/office/officeart/2005/8/layout/default"/>
    <dgm:cxn modelId="{CBD47A20-5554-4959-8426-09FFCC91C8E0}" type="presParOf" srcId="{99F8CB02-9016-4654-BBCA-B15E88546E04}" destId="{928500DF-A075-4DC7-B19A-C3EE981E3CB6}" srcOrd="2" destOrd="0" presId="urn:microsoft.com/office/officeart/2005/8/layout/default"/>
    <dgm:cxn modelId="{41E869A3-7326-4D2A-8D58-C5E686B36FBD}" type="presParOf" srcId="{99F8CB02-9016-4654-BBCA-B15E88546E04}" destId="{1FF19BC3-3804-407B-BA2F-690018EF96E6}" srcOrd="3" destOrd="0" presId="urn:microsoft.com/office/officeart/2005/8/layout/default"/>
    <dgm:cxn modelId="{E558D093-CE4F-4E9C-A3AC-80AD6BD9F4BB}" type="presParOf" srcId="{99F8CB02-9016-4654-BBCA-B15E88546E04}" destId="{BB4261AD-41E9-40AD-BAF9-2E32EDC86E80}" srcOrd="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02EE943-3ED4-4393-A8D1-EDDF2EBE94F2}" type="doc">
      <dgm:prSet loTypeId="urn:microsoft.com/office/officeart/2005/8/layout/default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0B06245C-AAB4-4089-BB49-78BF74FE535F}">
      <dgm:prSet phldrT="[Testo]"/>
      <dgm:spPr/>
      <dgm:t>
        <a:bodyPr/>
        <a:lstStyle/>
        <a:p>
          <a:r>
            <a:rPr lang="it-IT" dirty="0" smtClean="0"/>
            <a:t>1916 -  l’impero </a:t>
          </a:r>
          <a:r>
            <a:rPr lang="it-IT" i="0" dirty="0" smtClean="0"/>
            <a:t>austro-ungarico organizza una «spedizione punitiva» contro l’esercito italiano</a:t>
          </a:r>
          <a:endParaRPr lang="it-IT" dirty="0"/>
        </a:p>
      </dgm:t>
    </dgm:pt>
    <dgm:pt modelId="{63DB009E-1C19-440A-BB40-3742746CF2B9}" type="parTrans" cxnId="{F8A249AB-E3AF-4174-8622-A97CACBFAFBF}">
      <dgm:prSet/>
      <dgm:spPr/>
      <dgm:t>
        <a:bodyPr/>
        <a:lstStyle/>
        <a:p>
          <a:endParaRPr lang="it-IT"/>
        </a:p>
      </dgm:t>
    </dgm:pt>
    <dgm:pt modelId="{782032A0-0A57-4306-A5EE-43C4AFEC4D50}" type="sibTrans" cxnId="{F8A249AB-E3AF-4174-8622-A97CACBFAFBF}">
      <dgm:prSet/>
      <dgm:spPr/>
      <dgm:t>
        <a:bodyPr/>
        <a:lstStyle/>
        <a:p>
          <a:endParaRPr lang="it-IT"/>
        </a:p>
      </dgm:t>
    </dgm:pt>
    <dgm:pt modelId="{12F63E10-CBAC-45B6-898B-D115AE506B6C}">
      <dgm:prSet phldrT="[Testo]"/>
      <dgm:spPr/>
      <dgm:t>
        <a:bodyPr/>
        <a:lstStyle/>
        <a:p>
          <a:r>
            <a:rPr lang="it-IT" dirty="0" smtClean="0"/>
            <a:t>L’esercito italiano deve arretrare rispetto la linea originale, anche se riesce a contenere l’attacco</a:t>
          </a:r>
          <a:endParaRPr lang="it-IT" dirty="0"/>
        </a:p>
      </dgm:t>
    </dgm:pt>
    <dgm:pt modelId="{F1267FC0-B105-4914-AAE2-D2389A31B727}" type="parTrans" cxnId="{7C28EF5F-8A42-465A-93B5-3F1A3A72A5CD}">
      <dgm:prSet/>
      <dgm:spPr/>
      <dgm:t>
        <a:bodyPr/>
        <a:lstStyle/>
        <a:p>
          <a:endParaRPr lang="it-IT"/>
        </a:p>
      </dgm:t>
    </dgm:pt>
    <dgm:pt modelId="{6537506B-05AD-46AB-8BBF-F1211D1CAC1F}" type="sibTrans" cxnId="{7C28EF5F-8A42-465A-93B5-3F1A3A72A5CD}">
      <dgm:prSet/>
      <dgm:spPr/>
      <dgm:t>
        <a:bodyPr/>
        <a:lstStyle/>
        <a:p>
          <a:endParaRPr lang="it-IT"/>
        </a:p>
      </dgm:t>
    </dgm:pt>
    <dgm:pt modelId="{BC5AF9AA-C113-40E7-ACFF-C998C07ADF80}" type="pres">
      <dgm:prSet presAssocID="{802EE943-3ED4-4393-A8D1-EDDF2EBE94F2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it-IT"/>
        </a:p>
      </dgm:t>
    </dgm:pt>
    <dgm:pt modelId="{F0C4E1F0-FC6D-4894-AF67-01D4924E51F5}" type="pres">
      <dgm:prSet presAssocID="{0B06245C-AAB4-4089-BB49-78BF74FE535F}" presName="node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6E701A98-D741-4EDE-9733-B4CAF721C267}" type="pres">
      <dgm:prSet presAssocID="{782032A0-0A57-4306-A5EE-43C4AFEC4D50}" presName="sibTrans" presStyleCnt="0"/>
      <dgm:spPr/>
    </dgm:pt>
    <dgm:pt modelId="{B18E5069-03D4-4418-A20B-0C1D6E1EA684}" type="pres">
      <dgm:prSet presAssocID="{12F63E10-CBAC-45B6-898B-D115AE506B6C}" presName="node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</dgm:ptLst>
  <dgm:cxnLst>
    <dgm:cxn modelId="{AFD94F06-745E-4F3B-8E18-99BC1C77F22D}" type="presOf" srcId="{0B06245C-AAB4-4089-BB49-78BF74FE535F}" destId="{F0C4E1F0-FC6D-4894-AF67-01D4924E51F5}" srcOrd="0" destOrd="0" presId="urn:microsoft.com/office/officeart/2005/8/layout/default"/>
    <dgm:cxn modelId="{7C28EF5F-8A42-465A-93B5-3F1A3A72A5CD}" srcId="{802EE943-3ED4-4393-A8D1-EDDF2EBE94F2}" destId="{12F63E10-CBAC-45B6-898B-D115AE506B6C}" srcOrd="1" destOrd="0" parTransId="{F1267FC0-B105-4914-AAE2-D2389A31B727}" sibTransId="{6537506B-05AD-46AB-8BBF-F1211D1CAC1F}"/>
    <dgm:cxn modelId="{09D6CE10-58C0-41C1-9BE0-144B08ECD575}" type="presOf" srcId="{802EE943-3ED4-4393-A8D1-EDDF2EBE94F2}" destId="{BC5AF9AA-C113-40E7-ACFF-C998C07ADF80}" srcOrd="0" destOrd="0" presId="urn:microsoft.com/office/officeart/2005/8/layout/default"/>
    <dgm:cxn modelId="{F3BA37AC-D29F-4F9D-B87C-56C7774EC00B}" type="presOf" srcId="{12F63E10-CBAC-45B6-898B-D115AE506B6C}" destId="{B18E5069-03D4-4418-A20B-0C1D6E1EA684}" srcOrd="0" destOrd="0" presId="urn:microsoft.com/office/officeart/2005/8/layout/default"/>
    <dgm:cxn modelId="{F8A249AB-E3AF-4174-8622-A97CACBFAFBF}" srcId="{802EE943-3ED4-4393-A8D1-EDDF2EBE94F2}" destId="{0B06245C-AAB4-4089-BB49-78BF74FE535F}" srcOrd="0" destOrd="0" parTransId="{63DB009E-1C19-440A-BB40-3742746CF2B9}" sibTransId="{782032A0-0A57-4306-A5EE-43C4AFEC4D50}"/>
    <dgm:cxn modelId="{5EF0C87D-A229-4B57-A8F2-886D0329FDC0}" type="presParOf" srcId="{BC5AF9AA-C113-40E7-ACFF-C998C07ADF80}" destId="{F0C4E1F0-FC6D-4894-AF67-01D4924E51F5}" srcOrd="0" destOrd="0" presId="urn:microsoft.com/office/officeart/2005/8/layout/default"/>
    <dgm:cxn modelId="{43922915-1E37-42B4-9982-EC778C1A5116}" type="presParOf" srcId="{BC5AF9AA-C113-40E7-ACFF-C998C07ADF80}" destId="{6E701A98-D741-4EDE-9733-B4CAF721C267}" srcOrd="1" destOrd="0" presId="urn:microsoft.com/office/officeart/2005/8/layout/default"/>
    <dgm:cxn modelId="{EBB1E05E-A62E-4E07-985C-2CF28F6AA2BD}" type="presParOf" srcId="{BC5AF9AA-C113-40E7-ACFF-C998C07ADF80}" destId="{B18E5069-03D4-4418-A20B-0C1D6E1EA684}" srcOrd="2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0F17FCAC-9112-439A-9F3C-7B76D8E875C9}" type="doc">
      <dgm:prSet loTypeId="urn:microsoft.com/office/officeart/2005/8/layout/vProcess5" loCatId="process" qsTypeId="urn:microsoft.com/office/officeart/2005/8/quickstyle/simple1" qsCatId="simple" csTypeId="urn:microsoft.com/office/officeart/2005/8/colors/accent5_4" csCatId="accent5" phldr="1"/>
      <dgm:spPr/>
      <dgm:t>
        <a:bodyPr/>
        <a:lstStyle/>
        <a:p>
          <a:endParaRPr lang="it-IT"/>
        </a:p>
      </dgm:t>
    </dgm:pt>
    <dgm:pt modelId="{F36597B3-AD83-4508-91E3-48E8B46BD9B1}">
      <dgm:prSet phldrT="[Testo]"/>
      <dgm:spPr/>
      <dgm:t>
        <a:bodyPr/>
        <a:lstStyle/>
        <a:p>
          <a:r>
            <a:rPr lang="it-IT" dirty="0" smtClean="0"/>
            <a:t>Con l’uscita dal conflitto della Russia, le truppe tedesche e austriache affluiscono verso il fronte occidentale </a:t>
          </a:r>
          <a:endParaRPr lang="it-IT" dirty="0"/>
        </a:p>
      </dgm:t>
    </dgm:pt>
    <dgm:pt modelId="{5C600204-3690-4C0D-880D-B8FBA2FDAF3F}" type="parTrans" cxnId="{B358C94C-4D3D-4311-A368-556B8B2B3227}">
      <dgm:prSet/>
      <dgm:spPr/>
      <dgm:t>
        <a:bodyPr/>
        <a:lstStyle/>
        <a:p>
          <a:endParaRPr lang="it-IT"/>
        </a:p>
      </dgm:t>
    </dgm:pt>
    <dgm:pt modelId="{885682A5-0A39-40D2-B8B6-891DD33BEEDE}" type="sibTrans" cxnId="{B358C94C-4D3D-4311-A368-556B8B2B3227}">
      <dgm:prSet/>
      <dgm:spPr/>
      <dgm:t>
        <a:bodyPr/>
        <a:lstStyle/>
        <a:p>
          <a:endParaRPr lang="it-IT"/>
        </a:p>
      </dgm:t>
    </dgm:pt>
    <dgm:pt modelId="{B9043272-B6FD-498C-8FDC-D8286CF53FD3}">
      <dgm:prSet phldrT="[Testo]"/>
      <dgm:spPr/>
      <dgm:t>
        <a:bodyPr/>
        <a:lstStyle/>
        <a:p>
          <a:r>
            <a:rPr lang="it-IT" dirty="0" smtClean="0">
              <a:solidFill>
                <a:schemeClr val="bg1">
                  <a:lumMod val="85000"/>
                  <a:lumOff val="15000"/>
                </a:schemeClr>
              </a:solidFill>
            </a:rPr>
            <a:t>L’esercito italiano, sconfitto, riesce a riorganizzarsi solo sul Piave,  dove viene fermata l’avanzata austro - tedesca</a:t>
          </a:r>
          <a:endParaRPr lang="it-IT" dirty="0">
            <a:solidFill>
              <a:schemeClr val="bg1">
                <a:lumMod val="85000"/>
                <a:lumOff val="15000"/>
              </a:schemeClr>
            </a:solidFill>
          </a:endParaRPr>
        </a:p>
      </dgm:t>
    </dgm:pt>
    <dgm:pt modelId="{484B6D71-B756-4CC6-BB80-46B4102511E9}" type="parTrans" cxnId="{8EE22E3F-3B1F-4F1B-A468-087868E68ABE}">
      <dgm:prSet/>
      <dgm:spPr/>
      <dgm:t>
        <a:bodyPr/>
        <a:lstStyle/>
        <a:p>
          <a:endParaRPr lang="it-IT"/>
        </a:p>
      </dgm:t>
    </dgm:pt>
    <dgm:pt modelId="{086D7CD8-1C05-4407-918B-DCD00C996354}" type="sibTrans" cxnId="{8EE22E3F-3B1F-4F1B-A468-087868E68ABE}">
      <dgm:prSet/>
      <dgm:spPr/>
      <dgm:t>
        <a:bodyPr/>
        <a:lstStyle/>
        <a:p>
          <a:endParaRPr lang="it-IT"/>
        </a:p>
      </dgm:t>
    </dgm:pt>
    <dgm:pt modelId="{55E46650-ECE5-48CE-B3EC-3B7805A10290}">
      <dgm:prSet phldrT="[Testo]"/>
      <dgm:spPr/>
      <dgm:t>
        <a:bodyPr/>
        <a:lstStyle/>
        <a:p>
          <a:r>
            <a:rPr lang="it-IT" dirty="0" smtClean="0"/>
            <a:t>Il generale Cadorna viene sostituito dal generale Armando Diaz.</a:t>
          </a:r>
          <a:endParaRPr lang="it-IT" dirty="0"/>
        </a:p>
      </dgm:t>
    </dgm:pt>
    <dgm:pt modelId="{841C7008-A33E-4EE0-ADFC-4485E0ED91D3}" type="parTrans" cxnId="{B6257403-F0A0-4FB1-AE34-3DE96258A4F2}">
      <dgm:prSet/>
      <dgm:spPr/>
      <dgm:t>
        <a:bodyPr/>
        <a:lstStyle/>
        <a:p>
          <a:endParaRPr lang="it-IT"/>
        </a:p>
      </dgm:t>
    </dgm:pt>
    <dgm:pt modelId="{16BEB8EE-CC79-4027-BC88-9BCAB8475518}" type="sibTrans" cxnId="{B6257403-F0A0-4FB1-AE34-3DE96258A4F2}">
      <dgm:prSet/>
      <dgm:spPr/>
      <dgm:t>
        <a:bodyPr/>
        <a:lstStyle/>
        <a:p>
          <a:endParaRPr lang="it-IT"/>
        </a:p>
      </dgm:t>
    </dgm:pt>
    <dgm:pt modelId="{763D6588-142D-43EA-BFC3-EF80B5919A30}">
      <dgm:prSet/>
      <dgm:spPr/>
      <dgm:t>
        <a:bodyPr/>
        <a:lstStyle/>
        <a:p>
          <a:r>
            <a:rPr lang="it-IT" dirty="0" smtClean="0"/>
            <a:t>Gli austriaci, con l’aiuto dalle truppe tedesche, tentano (e riescono) a sfondare la linea del fronte italiano a Caporetto (Friuli, Ottobre 1917)</a:t>
          </a:r>
          <a:endParaRPr lang="it-IT" dirty="0"/>
        </a:p>
      </dgm:t>
    </dgm:pt>
    <dgm:pt modelId="{F62779D2-CCBE-49AF-B639-136AD0F072EE}" type="parTrans" cxnId="{EA70C29E-2444-4913-B4E7-77C14DE8CEEB}">
      <dgm:prSet/>
      <dgm:spPr/>
      <dgm:t>
        <a:bodyPr/>
        <a:lstStyle/>
        <a:p>
          <a:endParaRPr lang="it-IT"/>
        </a:p>
      </dgm:t>
    </dgm:pt>
    <dgm:pt modelId="{7F772E5D-8FA7-47A8-9A7E-46671B25A769}" type="sibTrans" cxnId="{EA70C29E-2444-4913-B4E7-77C14DE8CEEB}">
      <dgm:prSet/>
      <dgm:spPr/>
      <dgm:t>
        <a:bodyPr/>
        <a:lstStyle/>
        <a:p>
          <a:endParaRPr lang="it-IT"/>
        </a:p>
      </dgm:t>
    </dgm:pt>
    <dgm:pt modelId="{4D5C26BE-45D9-45B4-8827-42EEB1ED0648}" type="pres">
      <dgm:prSet presAssocID="{0F17FCAC-9112-439A-9F3C-7B76D8E875C9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it-IT"/>
        </a:p>
      </dgm:t>
    </dgm:pt>
    <dgm:pt modelId="{C03F2D32-0A5E-432F-9D20-80DBF5E5E7A0}" type="pres">
      <dgm:prSet presAssocID="{0F17FCAC-9112-439A-9F3C-7B76D8E875C9}" presName="dummyMaxCanvas" presStyleCnt="0">
        <dgm:presLayoutVars/>
      </dgm:prSet>
      <dgm:spPr/>
    </dgm:pt>
    <dgm:pt modelId="{72F8648F-01FE-4CDE-9D44-29C52CFFCA42}" type="pres">
      <dgm:prSet presAssocID="{0F17FCAC-9112-439A-9F3C-7B76D8E875C9}" presName="FourNodes_1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D78DEC4B-DF2E-48FA-A78E-E3D8A00DFE2B}" type="pres">
      <dgm:prSet presAssocID="{0F17FCAC-9112-439A-9F3C-7B76D8E875C9}" presName="FourNodes_2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2F6AF78F-79EE-4895-A922-42656A761AFC}" type="pres">
      <dgm:prSet presAssocID="{0F17FCAC-9112-439A-9F3C-7B76D8E875C9}" presName="FourNodes_3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2D911ADC-5FD7-4ECC-8F36-D8F4657C652E}" type="pres">
      <dgm:prSet presAssocID="{0F17FCAC-9112-439A-9F3C-7B76D8E875C9}" presName="FourNodes_4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5A8F1217-1711-4FC7-AD00-819DB92742D3}" type="pres">
      <dgm:prSet presAssocID="{0F17FCAC-9112-439A-9F3C-7B76D8E875C9}" presName="FourConn_1-2" presStyleLbl="fg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D1A3F7D2-F0B7-4D41-99FC-8FD57C773E6F}" type="pres">
      <dgm:prSet presAssocID="{0F17FCAC-9112-439A-9F3C-7B76D8E875C9}" presName="FourConn_2-3" presStyleLbl="fg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E0994E54-8ABD-4CE5-94D1-183845DACD72}" type="pres">
      <dgm:prSet presAssocID="{0F17FCAC-9112-439A-9F3C-7B76D8E875C9}" presName="FourConn_3-4" presStyleLbl="fg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EB5FE802-AA90-411E-98FC-0AC6C02CBC2C}" type="pres">
      <dgm:prSet presAssocID="{0F17FCAC-9112-439A-9F3C-7B76D8E875C9}" presName="FourNodes_1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5CB9A738-9C96-4894-BF3E-DF4E12E8F68E}" type="pres">
      <dgm:prSet presAssocID="{0F17FCAC-9112-439A-9F3C-7B76D8E875C9}" presName="FourNodes_2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9B22DF70-2487-448F-9492-663442E1536D}" type="pres">
      <dgm:prSet presAssocID="{0F17FCAC-9112-439A-9F3C-7B76D8E875C9}" presName="FourNodes_3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41617954-9BD8-489B-A729-23BB88CE3780}" type="pres">
      <dgm:prSet presAssocID="{0F17FCAC-9112-439A-9F3C-7B76D8E875C9}" presName="FourNodes_4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</dgm:ptLst>
  <dgm:cxnLst>
    <dgm:cxn modelId="{C7C9D58B-DA97-4C3E-BEC8-AA396161208F}" type="presOf" srcId="{763D6588-142D-43EA-BFC3-EF80B5919A30}" destId="{5CB9A738-9C96-4894-BF3E-DF4E12E8F68E}" srcOrd="1" destOrd="0" presId="urn:microsoft.com/office/officeart/2005/8/layout/vProcess5"/>
    <dgm:cxn modelId="{DC1B14BF-EDC1-475F-AD0F-877AC7927C36}" type="presOf" srcId="{F36597B3-AD83-4508-91E3-48E8B46BD9B1}" destId="{EB5FE802-AA90-411E-98FC-0AC6C02CBC2C}" srcOrd="1" destOrd="0" presId="urn:microsoft.com/office/officeart/2005/8/layout/vProcess5"/>
    <dgm:cxn modelId="{FDF32003-DFE4-43C7-9736-DE9FF1B6574C}" type="presOf" srcId="{0F17FCAC-9112-439A-9F3C-7B76D8E875C9}" destId="{4D5C26BE-45D9-45B4-8827-42EEB1ED0648}" srcOrd="0" destOrd="0" presId="urn:microsoft.com/office/officeart/2005/8/layout/vProcess5"/>
    <dgm:cxn modelId="{07B5467B-69F2-4650-9B59-460761D39EEC}" type="presOf" srcId="{55E46650-ECE5-48CE-B3EC-3B7805A10290}" destId="{41617954-9BD8-489B-A729-23BB88CE3780}" srcOrd="1" destOrd="0" presId="urn:microsoft.com/office/officeart/2005/8/layout/vProcess5"/>
    <dgm:cxn modelId="{376F60C6-F043-4DEE-A513-FCC3850FA1F0}" type="presOf" srcId="{B9043272-B6FD-498C-8FDC-D8286CF53FD3}" destId="{9B22DF70-2487-448F-9492-663442E1536D}" srcOrd="1" destOrd="0" presId="urn:microsoft.com/office/officeart/2005/8/layout/vProcess5"/>
    <dgm:cxn modelId="{B6257403-F0A0-4FB1-AE34-3DE96258A4F2}" srcId="{0F17FCAC-9112-439A-9F3C-7B76D8E875C9}" destId="{55E46650-ECE5-48CE-B3EC-3B7805A10290}" srcOrd="3" destOrd="0" parTransId="{841C7008-A33E-4EE0-ADFC-4485E0ED91D3}" sibTransId="{16BEB8EE-CC79-4027-BC88-9BCAB8475518}"/>
    <dgm:cxn modelId="{A2AAA48B-AA00-4CD2-BE8B-28CC5722A076}" type="presOf" srcId="{B9043272-B6FD-498C-8FDC-D8286CF53FD3}" destId="{2F6AF78F-79EE-4895-A922-42656A761AFC}" srcOrd="0" destOrd="0" presId="urn:microsoft.com/office/officeart/2005/8/layout/vProcess5"/>
    <dgm:cxn modelId="{B358C94C-4D3D-4311-A368-556B8B2B3227}" srcId="{0F17FCAC-9112-439A-9F3C-7B76D8E875C9}" destId="{F36597B3-AD83-4508-91E3-48E8B46BD9B1}" srcOrd="0" destOrd="0" parTransId="{5C600204-3690-4C0D-880D-B8FBA2FDAF3F}" sibTransId="{885682A5-0A39-40D2-B8B6-891DD33BEEDE}"/>
    <dgm:cxn modelId="{167674D0-3A32-4EBF-B809-7A4692C5A534}" type="presOf" srcId="{086D7CD8-1C05-4407-918B-DCD00C996354}" destId="{E0994E54-8ABD-4CE5-94D1-183845DACD72}" srcOrd="0" destOrd="0" presId="urn:microsoft.com/office/officeart/2005/8/layout/vProcess5"/>
    <dgm:cxn modelId="{AB3807B9-2DCD-4AB6-B7CA-9AF63CBE6306}" type="presOf" srcId="{885682A5-0A39-40D2-B8B6-891DD33BEEDE}" destId="{5A8F1217-1711-4FC7-AD00-819DB92742D3}" srcOrd="0" destOrd="0" presId="urn:microsoft.com/office/officeart/2005/8/layout/vProcess5"/>
    <dgm:cxn modelId="{EA70C29E-2444-4913-B4E7-77C14DE8CEEB}" srcId="{0F17FCAC-9112-439A-9F3C-7B76D8E875C9}" destId="{763D6588-142D-43EA-BFC3-EF80B5919A30}" srcOrd="1" destOrd="0" parTransId="{F62779D2-CCBE-49AF-B639-136AD0F072EE}" sibTransId="{7F772E5D-8FA7-47A8-9A7E-46671B25A769}"/>
    <dgm:cxn modelId="{B1171594-5013-4C6C-893B-7BD863733452}" type="presOf" srcId="{763D6588-142D-43EA-BFC3-EF80B5919A30}" destId="{D78DEC4B-DF2E-48FA-A78E-E3D8A00DFE2B}" srcOrd="0" destOrd="0" presId="urn:microsoft.com/office/officeart/2005/8/layout/vProcess5"/>
    <dgm:cxn modelId="{A7C748C9-4C38-4693-A1E1-1F7DD7D4E81E}" type="presOf" srcId="{55E46650-ECE5-48CE-B3EC-3B7805A10290}" destId="{2D911ADC-5FD7-4ECC-8F36-D8F4657C652E}" srcOrd="0" destOrd="0" presId="urn:microsoft.com/office/officeart/2005/8/layout/vProcess5"/>
    <dgm:cxn modelId="{F07E58A5-6B94-4E21-9319-979FEFF9EB68}" type="presOf" srcId="{F36597B3-AD83-4508-91E3-48E8B46BD9B1}" destId="{72F8648F-01FE-4CDE-9D44-29C52CFFCA42}" srcOrd="0" destOrd="0" presId="urn:microsoft.com/office/officeart/2005/8/layout/vProcess5"/>
    <dgm:cxn modelId="{8EE22E3F-3B1F-4F1B-A468-087868E68ABE}" srcId="{0F17FCAC-9112-439A-9F3C-7B76D8E875C9}" destId="{B9043272-B6FD-498C-8FDC-D8286CF53FD3}" srcOrd="2" destOrd="0" parTransId="{484B6D71-B756-4CC6-BB80-46B4102511E9}" sibTransId="{086D7CD8-1C05-4407-918B-DCD00C996354}"/>
    <dgm:cxn modelId="{67CCB748-5FAA-4A34-867A-13725A13DDFF}" type="presOf" srcId="{7F772E5D-8FA7-47A8-9A7E-46671B25A769}" destId="{D1A3F7D2-F0B7-4D41-99FC-8FD57C773E6F}" srcOrd="0" destOrd="0" presId="urn:microsoft.com/office/officeart/2005/8/layout/vProcess5"/>
    <dgm:cxn modelId="{38C84235-A035-48BC-9B41-9AA2CB3312A5}" type="presParOf" srcId="{4D5C26BE-45D9-45B4-8827-42EEB1ED0648}" destId="{C03F2D32-0A5E-432F-9D20-80DBF5E5E7A0}" srcOrd="0" destOrd="0" presId="urn:microsoft.com/office/officeart/2005/8/layout/vProcess5"/>
    <dgm:cxn modelId="{C048F4D7-058A-492C-8DD5-ECE11B0EF1F6}" type="presParOf" srcId="{4D5C26BE-45D9-45B4-8827-42EEB1ED0648}" destId="{72F8648F-01FE-4CDE-9D44-29C52CFFCA42}" srcOrd="1" destOrd="0" presId="urn:microsoft.com/office/officeart/2005/8/layout/vProcess5"/>
    <dgm:cxn modelId="{DF45A466-0BC9-49AB-A4F5-ACDC4FA273BE}" type="presParOf" srcId="{4D5C26BE-45D9-45B4-8827-42EEB1ED0648}" destId="{D78DEC4B-DF2E-48FA-A78E-E3D8A00DFE2B}" srcOrd="2" destOrd="0" presId="urn:microsoft.com/office/officeart/2005/8/layout/vProcess5"/>
    <dgm:cxn modelId="{E1115C50-5641-4D84-A52E-069822FC2998}" type="presParOf" srcId="{4D5C26BE-45D9-45B4-8827-42EEB1ED0648}" destId="{2F6AF78F-79EE-4895-A922-42656A761AFC}" srcOrd="3" destOrd="0" presId="urn:microsoft.com/office/officeart/2005/8/layout/vProcess5"/>
    <dgm:cxn modelId="{6F052409-3A1E-4081-A36B-EA0CB01B7FDF}" type="presParOf" srcId="{4D5C26BE-45D9-45B4-8827-42EEB1ED0648}" destId="{2D911ADC-5FD7-4ECC-8F36-D8F4657C652E}" srcOrd="4" destOrd="0" presId="urn:microsoft.com/office/officeart/2005/8/layout/vProcess5"/>
    <dgm:cxn modelId="{5AE7AA52-A183-4C1C-8089-5DBDB146628C}" type="presParOf" srcId="{4D5C26BE-45D9-45B4-8827-42EEB1ED0648}" destId="{5A8F1217-1711-4FC7-AD00-819DB92742D3}" srcOrd="5" destOrd="0" presId="urn:microsoft.com/office/officeart/2005/8/layout/vProcess5"/>
    <dgm:cxn modelId="{3C681090-42B6-42ED-81BD-7A1F0FBBD8CB}" type="presParOf" srcId="{4D5C26BE-45D9-45B4-8827-42EEB1ED0648}" destId="{D1A3F7D2-F0B7-4D41-99FC-8FD57C773E6F}" srcOrd="6" destOrd="0" presId="urn:microsoft.com/office/officeart/2005/8/layout/vProcess5"/>
    <dgm:cxn modelId="{549F8980-9C19-464C-9C5B-3909EB47C875}" type="presParOf" srcId="{4D5C26BE-45D9-45B4-8827-42EEB1ED0648}" destId="{E0994E54-8ABD-4CE5-94D1-183845DACD72}" srcOrd="7" destOrd="0" presId="urn:microsoft.com/office/officeart/2005/8/layout/vProcess5"/>
    <dgm:cxn modelId="{A98FC251-9B0C-4247-87C8-77351D60F7F6}" type="presParOf" srcId="{4D5C26BE-45D9-45B4-8827-42EEB1ED0648}" destId="{EB5FE802-AA90-411E-98FC-0AC6C02CBC2C}" srcOrd="8" destOrd="0" presId="urn:microsoft.com/office/officeart/2005/8/layout/vProcess5"/>
    <dgm:cxn modelId="{547D6B5B-50EE-471A-8E8E-F96571DCAF48}" type="presParOf" srcId="{4D5C26BE-45D9-45B4-8827-42EEB1ED0648}" destId="{5CB9A738-9C96-4894-BF3E-DF4E12E8F68E}" srcOrd="9" destOrd="0" presId="urn:microsoft.com/office/officeart/2005/8/layout/vProcess5"/>
    <dgm:cxn modelId="{0AD5D227-0B2B-48FD-A67D-76EF58A85E6D}" type="presParOf" srcId="{4D5C26BE-45D9-45B4-8827-42EEB1ED0648}" destId="{9B22DF70-2487-448F-9492-663442E1536D}" srcOrd="10" destOrd="0" presId="urn:microsoft.com/office/officeart/2005/8/layout/vProcess5"/>
    <dgm:cxn modelId="{4AD3064A-723A-4C6F-98A3-CA0DC12EF2B7}" type="presParOf" srcId="{4D5C26BE-45D9-45B4-8827-42EEB1ED0648}" destId="{41617954-9BD8-489B-A729-23BB88CE3780}" srcOrd="1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D9C3537F-EC65-4545-A858-B042F814CBDB}" type="doc">
      <dgm:prSet loTypeId="urn:microsoft.com/office/officeart/2005/8/layout/bProcess2" loCatId="process" qsTypeId="urn:microsoft.com/office/officeart/2005/8/quickstyle/simple1" qsCatId="simple" csTypeId="urn:microsoft.com/office/officeart/2005/8/colors/accent3_4" csCatId="accent3" phldr="1"/>
      <dgm:spPr/>
      <dgm:t>
        <a:bodyPr/>
        <a:lstStyle/>
        <a:p>
          <a:endParaRPr lang="it-IT"/>
        </a:p>
      </dgm:t>
    </dgm:pt>
    <dgm:pt modelId="{CA87E605-7E2E-41FE-9F3A-113D40A26D59}">
      <dgm:prSet phldrT="[Testo]"/>
      <dgm:spPr/>
      <dgm:t>
        <a:bodyPr/>
        <a:lstStyle/>
        <a:p>
          <a:r>
            <a:rPr lang="it-IT" dirty="0" smtClean="0"/>
            <a:t>L’esercito italiano nell’Ottobre del 1918-conduce un’offensiva che travolge completamente gli austro- tedeschi, i quali saranno sconfitti nella battaglia di Vittorio Veneto  (24 - 30 Ottobre).</a:t>
          </a:r>
          <a:endParaRPr lang="it-IT" dirty="0"/>
        </a:p>
      </dgm:t>
    </dgm:pt>
    <dgm:pt modelId="{122AE89D-EB76-4425-A226-1CDD456657E5}" type="parTrans" cxnId="{230F594F-1245-43E0-A68F-1E82DE47F5D6}">
      <dgm:prSet/>
      <dgm:spPr/>
      <dgm:t>
        <a:bodyPr/>
        <a:lstStyle/>
        <a:p>
          <a:endParaRPr lang="it-IT"/>
        </a:p>
      </dgm:t>
    </dgm:pt>
    <dgm:pt modelId="{E0CE42BC-53B4-42A5-9EAF-46AFF831432D}" type="sibTrans" cxnId="{230F594F-1245-43E0-A68F-1E82DE47F5D6}">
      <dgm:prSet/>
      <dgm:spPr/>
      <dgm:t>
        <a:bodyPr/>
        <a:lstStyle/>
        <a:p>
          <a:endParaRPr lang="it-IT"/>
        </a:p>
      </dgm:t>
    </dgm:pt>
    <dgm:pt modelId="{8BB74EE6-7F95-413A-BC96-762625F3F8E2}">
      <dgm:prSet phldrT="[Testo]"/>
      <dgm:spPr/>
      <dgm:t>
        <a:bodyPr/>
        <a:lstStyle/>
        <a:p>
          <a:r>
            <a:rPr lang="it-IT" dirty="0" smtClean="0">
              <a:solidFill>
                <a:schemeClr val="bg1">
                  <a:lumMod val="85000"/>
                  <a:lumOff val="15000"/>
                </a:schemeClr>
              </a:solidFill>
            </a:rPr>
            <a:t>Le truppe italiane sbaragliano gli Austriaci, che chiedono l’armistizio è  il 4  Novembre 1918. L’Italia vince la guerra contro l’Austria</a:t>
          </a:r>
          <a:endParaRPr lang="it-IT" dirty="0">
            <a:solidFill>
              <a:schemeClr val="bg1">
                <a:lumMod val="85000"/>
                <a:lumOff val="15000"/>
              </a:schemeClr>
            </a:solidFill>
          </a:endParaRPr>
        </a:p>
      </dgm:t>
    </dgm:pt>
    <dgm:pt modelId="{B498F351-DD54-44E0-85EA-A6566CCB8337}" type="parTrans" cxnId="{0DBAA14A-2A6C-4C5B-8E05-89635D8E6005}">
      <dgm:prSet/>
      <dgm:spPr/>
      <dgm:t>
        <a:bodyPr/>
        <a:lstStyle/>
        <a:p>
          <a:endParaRPr lang="it-IT"/>
        </a:p>
      </dgm:t>
    </dgm:pt>
    <dgm:pt modelId="{848E8697-8135-4319-A761-22BFEB4E7963}" type="sibTrans" cxnId="{0DBAA14A-2A6C-4C5B-8E05-89635D8E6005}">
      <dgm:prSet/>
      <dgm:spPr/>
      <dgm:t>
        <a:bodyPr/>
        <a:lstStyle/>
        <a:p>
          <a:endParaRPr lang="it-IT"/>
        </a:p>
      </dgm:t>
    </dgm:pt>
    <dgm:pt modelId="{B8867747-BD5D-41EE-BA37-02E5EEE42B64}" type="pres">
      <dgm:prSet presAssocID="{D9C3537F-EC65-4545-A858-B042F814CBDB}" presName="diagram" presStyleCnt="0">
        <dgm:presLayoutVars>
          <dgm:dir/>
          <dgm:resizeHandles/>
        </dgm:presLayoutVars>
      </dgm:prSet>
      <dgm:spPr/>
      <dgm:t>
        <a:bodyPr/>
        <a:lstStyle/>
        <a:p>
          <a:endParaRPr lang="it-IT"/>
        </a:p>
      </dgm:t>
    </dgm:pt>
    <dgm:pt modelId="{23B56D89-0AC3-46A9-A3EB-4FA465F1288F}" type="pres">
      <dgm:prSet presAssocID="{CA87E605-7E2E-41FE-9F3A-113D40A26D59}" presName="firstNode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99CF322E-DDA1-44C4-A014-E8D16879D222}" type="pres">
      <dgm:prSet presAssocID="{E0CE42BC-53B4-42A5-9EAF-46AFF831432D}" presName="sibTrans" presStyleLbl="sibTrans2D1" presStyleIdx="0" presStyleCnt="1"/>
      <dgm:spPr/>
      <dgm:t>
        <a:bodyPr/>
        <a:lstStyle/>
        <a:p>
          <a:endParaRPr lang="it-IT"/>
        </a:p>
      </dgm:t>
    </dgm:pt>
    <dgm:pt modelId="{C0829371-E87C-4015-A110-5B41648A5008}" type="pres">
      <dgm:prSet presAssocID="{8BB74EE6-7F95-413A-BC96-762625F3F8E2}" presName="lastNode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</dgm:ptLst>
  <dgm:cxnLst>
    <dgm:cxn modelId="{E9AA864B-D566-4AA3-B5B7-1F4C025F16CD}" type="presOf" srcId="{8BB74EE6-7F95-413A-BC96-762625F3F8E2}" destId="{C0829371-E87C-4015-A110-5B41648A5008}" srcOrd="0" destOrd="0" presId="urn:microsoft.com/office/officeart/2005/8/layout/bProcess2"/>
    <dgm:cxn modelId="{737C2915-8260-476F-BEF0-55C086CE1752}" type="presOf" srcId="{CA87E605-7E2E-41FE-9F3A-113D40A26D59}" destId="{23B56D89-0AC3-46A9-A3EB-4FA465F1288F}" srcOrd="0" destOrd="0" presId="urn:microsoft.com/office/officeart/2005/8/layout/bProcess2"/>
    <dgm:cxn modelId="{230F594F-1245-43E0-A68F-1E82DE47F5D6}" srcId="{D9C3537F-EC65-4545-A858-B042F814CBDB}" destId="{CA87E605-7E2E-41FE-9F3A-113D40A26D59}" srcOrd="0" destOrd="0" parTransId="{122AE89D-EB76-4425-A226-1CDD456657E5}" sibTransId="{E0CE42BC-53B4-42A5-9EAF-46AFF831432D}"/>
    <dgm:cxn modelId="{27B1121D-5394-403F-B1B1-14CB3DD4FF4C}" type="presOf" srcId="{E0CE42BC-53B4-42A5-9EAF-46AFF831432D}" destId="{99CF322E-DDA1-44C4-A014-E8D16879D222}" srcOrd="0" destOrd="0" presId="urn:microsoft.com/office/officeart/2005/8/layout/bProcess2"/>
    <dgm:cxn modelId="{0DBAA14A-2A6C-4C5B-8E05-89635D8E6005}" srcId="{D9C3537F-EC65-4545-A858-B042F814CBDB}" destId="{8BB74EE6-7F95-413A-BC96-762625F3F8E2}" srcOrd="1" destOrd="0" parTransId="{B498F351-DD54-44E0-85EA-A6566CCB8337}" sibTransId="{848E8697-8135-4319-A761-22BFEB4E7963}"/>
    <dgm:cxn modelId="{92BB3E6A-5685-4B71-B57E-2A4A5335E9E1}" type="presOf" srcId="{D9C3537F-EC65-4545-A858-B042F814CBDB}" destId="{B8867747-BD5D-41EE-BA37-02E5EEE42B64}" srcOrd="0" destOrd="0" presId="urn:microsoft.com/office/officeart/2005/8/layout/bProcess2"/>
    <dgm:cxn modelId="{95C68B18-7410-4F84-8AF0-22743F187D25}" type="presParOf" srcId="{B8867747-BD5D-41EE-BA37-02E5EEE42B64}" destId="{23B56D89-0AC3-46A9-A3EB-4FA465F1288F}" srcOrd="0" destOrd="0" presId="urn:microsoft.com/office/officeart/2005/8/layout/bProcess2"/>
    <dgm:cxn modelId="{3DA613D2-D97D-4619-96A5-0F70B7A22044}" type="presParOf" srcId="{B8867747-BD5D-41EE-BA37-02E5EEE42B64}" destId="{99CF322E-DDA1-44C4-A014-E8D16879D222}" srcOrd="1" destOrd="0" presId="urn:microsoft.com/office/officeart/2005/8/layout/bProcess2"/>
    <dgm:cxn modelId="{820C40CE-6ECD-42AD-BAF3-66A0F6952983}" type="presParOf" srcId="{B8867747-BD5D-41EE-BA37-02E5EEE42B64}" destId="{C0829371-E87C-4015-A110-5B41648A5008}" srcOrd="2" destOrd="0" presId="urn:microsoft.com/office/officeart/2005/8/layout/b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3B56D89-0AC3-46A9-A3EB-4FA465F1288F}">
      <dsp:nvSpPr>
        <dsp:cNvPr id="0" name=""/>
        <dsp:cNvSpPr/>
      </dsp:nvSpPr>
      <dsp:spPr>
        <a:xfrm>
          <a:off x="1116" y="871946"/>
          <a:ext cx="3656707" cy="3656707"/>
        </a:xfrm>
        <a:prstGeom prst="ellipse">
          <a:avLst/>
        </a:prstGeom>
        <a:solidFill>
          <a:schemeClr val="accent3">
            <a:shade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900" kern="1200" dirty="0" smtClean="0"/>
            <a:t>L’esercito italiano nell’Ottobre del 1918-conduce un’offensiva che travolge completamente gli austro- tedeschi, i quali saranno sconfitti nella battaglia di Vittorio Veneto  (24 - 30 Ottobre).</a:t>
          </a:r>
          <a:endParaRPr lang="it-IT" sz="1900" kern="1200" dirty="0"/>
        </a:p>
      </dsp:txBody>
      <dsp:txXfrm>
        <a:off x="536628" y="1407458"/>
        <a:ext cx="2585683" cy="2585683"/>
      </dsp:txXfrm>
    </dsp:sp>
    <dsp:sp modelId="{99CF322E-DDA1-44C4-A014-E8D16879D222}">
      <dsp:nvSpPr>
        <dsp:cNvPr id="0" name=""/>
        <dsp:cNvSpPr/>
      </dsp:nvSpPr>
      <dsp:spPr>
        <a:xfrm rot="5400000">
          <a:off x="3959501" y="2215786"/>
          <a:ext cx="1279847" cy="969027"/>
        </a:xfrm>
        <a:prstGeom prst="triangle">
          <a:avLst/>
        </a:prstGeom>
        <a:solidFill>
          <a:schemeClr val="accent3">
            <a:shade val="9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0829371-E87C-4015-A110-5B41648A5008}">
      <dsp:nvSpPr>
        <dsp:cNvPr id="0" name=""/>
        <dsp:cNvSpPr/>
      </dsp:nvSpPr>
      <dsp:spPr>
        <a:xfrm>
          <a:off x="5486176" y="871946"/>
          <a:ext cx="3656707" cy="3656707"/>
        </a:xfrm>
        <a:prstGeom prst="ellipse">
          <a:avLst/>
        </a:prstGeom>
        <a:solidFill>
          <a:schemeClr val="accent3">
            <a:shade val="50000"/>
            <a:hueOff val="155047"/>
            <a:satOff val="-4309"/>
            <a:lumOff val="4119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900" kern="1200" dirty="0" smtClean="0">
              <a:solidFill>
                <a:schemeClr val="bg1">
                  <a:lumMod val="85000"/>
                  <a:lumOff val="15000"/>
                </a:schemeClr>
              </a:solidFill>
            </a:rPr>
            <a:t>Le truppe italiane sbaragliano gli Austriaci, che chiedono l’armistizio è  il 4  Novembre 1918. L’Italia vince la guerra contro l’Austria</a:t>
          </a:r>
          <a:endParaRPr lang="it-IT" sz="1900" kern="1200" dirty="0">
            <a:solidFill>
              <a:schemeClr val="bg1">
                <a:lumMod val="85000"/>
                <a:lumOff val="15000"/>
              </a:schemeClr>
            </a:solidFill>
          </a:endParaRPr>
        </a:p>
      </dsp:txBody>
      <dsp:txXfrm>
        <a:off x="6021688" y="1407458"/>
        <a:ext cx="2585683" cy="258568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bProcess2">
  <dgm:title val=""/>
  <dgm:desc val=""/>
  <dgm:catLst>
    <dgm:cat type="process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  <dgm:pt modelId="7">
          <dgm:prSet phldr="1"/>
        </dgm:pt>
        <dgm:pt modelId="8">
          <dgm:prSet phldr="1"/>
        </dgm:pt>
        <dgm:pt modelId="9">
          <dgm:prSet phldr="1"/>
        </dgm:pt>
      </dgm:ptLst>
      <dgm:cxnLst>
        <dgm:cxn modelId="10" srcId="0" destId="1" srcOrd="0" destOrd="0"/>
        <dgm:cxn modelId="11" srcId="0" destId="2" srcOrd="1" destOrd="0"/>
        <dgm:cxn modelId="12" srcId="0" destId="3" srcOrd="2" destOrd="0"/>
        <dgm:cxn modelId="13" srcId="0" destId="4" srcOrd="3" destOrd="0"/>
        <dgm:cxn modelId="14" srcId="0" destId="5" srcOrd="4" destOrd="0"/>
        <dgm:cxn modelId="15" srcId="0" destId="6" srcOrd="5" destOrd="0"/>
        <dgm:cxn modelId="16" srcId="0" destId="7" srcOrd="6" destOrd="0"/>
        <dgm:cxn modelId="17" srcId="0" destId="8" srcOrd="7" destOrd="0"/>
        <dgm:cxn modelId="18" srcId="0" destId="9" srcOrd="8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/>
    </dgm:varLst>
    <dgm:choose name="Name0">
      <dgm:if name="Name1" func="var" arg="dir" op="equ" val="norm">
        <dgm:alg type="snake">
          <dgm:param type="grDir" val="tL"/>
          <dgm:param type="flowDir" val="col"/>
          <dgm:param type="contDir" val="revDir"/>
        </dgm:alg>
      </dgm:if>
      <dgm:else name="Name2">
        <dgm:alg type="snake">
          <dgm:param type="grDir" val="tR"/>
          <dgm:param type="flowDir" val="col"/>
          <dgm:param type="contDir" val="revDi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firstNode" refType="w"/>
      <dgm:constr type="w" for="ch" forName="lastNode" refType="w" refFor="ch" refForName="firstNode" op="equ"/>
      <dgm:constr type="w" for="ch" forName="middleNode" refType="w" refFor="ch" refForName="firstNode" op="equ"/>
      <dgm:constr type="h" for="ch" ptType="sibTrans" refType="w" refFor="ch" refForName="middleNode" op="equ" fact="0.35"/>
      <dgm:constr type="sp" refType="w" refFor="ch" refForName="middleNode" fact="0.5"/>
      <dgm:constr type="connDist" for="des" ptType="sibTrans" op="equ"/>
      <dgm:constr type="primFontSz" for="ch" forName="firstNode" val="65"/>
      <dgm:constr type="primFontSz" for="ch" forName="lastNode" refType="primFontSz" refFor="ch" refForName="firstNode" op="equ"/>
      <dgm:constr type="primFontSz" for="des" forName="shape" val="65"/>
      <dgm:constr type="primFontSz" for="des" forName="shape" refType="primFontSz" refFor="ch" refForName="firstNode" op="lte"/>
      <dgm:constr type="primFontSz" for="des" forName="shape" refType="primFontSz" refFor="ch" refForName="lastNode" op="lte"/>
    </dgm:constrLst>
    <dgm:ruleLst/>
    <dgm:forEach name="Name3" axis="ch" ptType="node">
      <dgm:choose name="Name4">
        <dgm:if name="Name5" axis="self" ptType="node" func="pos" op="equ" val="1">
          <dgm:layoutNode name="firstNode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if>
        <dgm:if name="Name6" axis="self" ptType="node" func="revPos" op="equ" val="1">
          <dgm:layoutNode name="lastNode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if>
        <dgm:else name="Name7">
          <dgm:layoutNode name="middleNod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  <dgm:constr type="w" for="ch" forName="padding" refType="w"/>
              <dgm:constr type="h" for="ch" forName="padding" refType="h"/>
              <dgm:constr type="w" for="ch" forName="shape" refType="w" fact="0.667"/>
              <dgm:constr type="h" for="ch" forName="shape" refType="h" fact="0.667"/>
              <dgm:constr type="ctrX" for="ch" forName="shape" refType="w" fact="0.5"/>
              <dgm:constr type="ctrY" for="ch" forName="shape" refType="h" fact="0.5"/>
            </dgm:constrLst>
            <dgm:ruleLst/>
            <dgm:layoutNode name="padding">
              <dgm:alg type="sp"/>
              <dgm:shape xmlns:r="http://schemas.openxmlformats.org/officeDocument/2006/relationships" type="ellipse" r:blip="" hideGeom="1">
                <dgm:adjLst/>
              </dgm:shape>
              <dgm:presOf/>
              <dgm:constrLst/>
              <dgm:ruleLst/>
            </dgm:layoutNode>
            <dgm:layoutNode name="shape">
              <dgm:varLst>
                <dgm:bulletEnabled val="1"/>
              </dgm:varLst>
              <dgm:alg type="tx">
                <dgm:param type="txAnchorVertCh" val="mid"/>
              </dgm:alg>
              <dgm:shape xmlns:r="http://schemas.openxmlformats.org/officeDocument/2006/relationships" type="ellipse" r:blip="">
                <dgm:adjLst/>
              </dgm:shape>
              <dgm:presOf axis="desOrSelf" ptType="node"/>
              <dgm:constrLst>
                <dgm:constr type="h" refType="w"/>
                <dgm:constr type="tMarg" refType="primFontSz" fact="0.1"/>
                <dgm:constr type="bMarg" refType="primFontSz" fact="0.1"/>
                <dgm:constr type="lMarg" refType="primFontSz" fact="0.1"/>
                <dgm:constr type="rMarg" refType="primFontSz" fact="0.1"/>
              </dgm:constrLst>
              <dgm:ruleLst>
                <dgm:rule type="primFontSz" val="5" fact="NaN" max="NaN"/>
              </dgm:ruleLst>
            </dgm:layoutNode>
          </dgm:layoutNode>
        </dgm:else>
      </dgm:choose>
      <dgm:forEach name="Name8" axis="followSib" ptType="sibTrans" cnt="1">
        <dgm:layoutNode name="sibTrans">
          <dgm:choose name="Name9">
            <dgm:if name="Name10" func="var" arg="dir" op="equ" val="norm">
              <dgm:choose name="Name11">
                <dgm:if name="Name12" axis="self" ptType="sibTrans" func="pos" op="equ" val="1">
                  <dgm:alg type="conn">
                    <dgm:param type="begPts" val="auto"/>
                    <dgm:param type="endPts" val="auto"/>
                    <dgm:param type="srcNode" val="firstNode"/>
                    <dgm:param type="dstNode" val="shape"/>
                  </dgm:alg>
                </dgm:if>
                <dgm:if name="Name13" axis="self" ptType="sibTrans" func="revPos" op="equ" val="1">
                  <dgm:alg type="conn">
                    <dgm:param type="begPts" val="auto"/>
                    <dgm:param type="endPts" val="auto"/>
                    <dgm:param type="srcNode" val="shape"/>
                    <dgm:param type="dstNode" val="lastNode"/>
                  </dgm:alg>
                </dgm:if>
                <dgm:else name="Name14">
                  <dgm:alg type="conn">
                    <dgm:param type="begPts" val="auto"/>
                    <dgm:param type="endPts" val="auto"/>
                    <dgm:param type="srcNode" val="shape"/>
                    <dgm:param type="dstNode" val="shape"/>
                  </dgm:alg>
                </dgm:else>
              </dgm:choose>
            </dgm:if>
            <dgm:else name="Name15">
              <dgm:choose name="Name16">
                <dgm:if name="Name17" axis="self" ptType="sibTrans" func="pos" op="equ" val="1">
                  <dgm:alg type="conn">
                    <dgm:param type="begPts" val="auto"/>
                    <dgm:param type="endPts" val="auto"/>
                    <dgm:param type="srcNode" val="firstNode"/>
                    <dgm:param type="dstNode" val="shape"/>
                  </dgm:alg>
                </dgm:if>
                <dgm:if name="Name18" axis="self" ptType="sibTrans" func="revPos" op="equ" val="1">
                  <dgm:alg type="conn">
                    <dgm:param type="begPts" val="auto"/>
                    <dgm:param type="endPts" val="auto"/>
                    <dgm:param type="srcNode" val="shape"/>
                    <dgm:param type="dstNode" val="lastNode"/>
                  </dgm:alg>
                </dgm:if>
                <dgm:else name="Name19">
                  <dgm:alg type="conn">
                    <dgm:param type="begPts" val="auto"/>
                    <dgm:param type="endPts" val="auto"/>
                    <dgm:param type="srcNode" val="shape"/>
                    <dgm:param type="dstNode" val="shape"/>
                  </dgm:alg>
                </dgm:else>
              </dgm:choose>
            </dgm:else>
          </dgm:choose>
          <dgm:shape xmlns:r="http://schemas.openxmlformats.org/officeDocument/2006/relationships" rot="90" type="triangle" r:blip="">
            <dgm:adjLst/>
          </dgm:shape>
          <dgm:presOf axis="self"/>
          <dgm:constrLst>
            <dgm:constr type="w" refType="h"/>
            <dgm:constr type="connDist"/>
            <dgm:constr type="begPad" refType="connDist" fact="0.25"/>
            <dgm:constr type="endPad" refType="connDist" fact="0.22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4AA43A-3F76-4A13-9CD6-36134EB429E3}" type="datetimeFigureOut">
              <a:rPr lang="it-IT"/>
              <a:t>03/11/2016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50423A-8BCE-448E-A97B-03A88B2B12C1}" type="slidenum">
              <a:rPr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513958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674A4F-2B7A-4ECB-A400-260B2FFC03C1}" type="datetimeFigureOut">
              <a:rPr lang="it-IT"/>
              <a:t>03/11/2016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/>
              <a:t>Click to edit Master text styles</a:t>
            </a:r>
          </a:p>
          <a:p>
            <a:pPr lvl="1"/>
            <a:r>
              <a:rPr/>
              <a:t>Second level</a:t>
            </a:r>
          </a:p>
          <a:p>
            <a:pPr lvl="2"/>
            <a:r>
              <a:rPr/>
              <a:t>Third level</a:t>
            </a:r>
          </a:p>
          <a:p>
            <a:pPr lvl="3"/>
            <a:r>
              <a:rPr/>
              <a:t>Fourth level</a:t>
            </a:r>
          </a:p>
          <a:p>
            <a:pPr lvl="4"/>
            <a:r>
              <a:rPr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F2A70B-78F2-4DCF-B53B-C990D2FAFB8A}" type="slidenum">
              <a:rPr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115705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2413" y="1905000"/>
            <a:ext cx="9144000" cy="2667000"/>
          </a:xfrm>
        </p:spPr>
        <p:txBody>
          <a:bodyPr>
            <a:noAutofit/>
          </a:bodyPr>
          <a:lstStyle>
            <a:lvl1pPr>
              <a:defRPr sz="5400"/>
            </a:lvl1pPr>
          </a:lstStyle>
          <a:p>
            <a:r>
              <a:rPr lang="it-IT" smtClean="0"/>
              <a:t>Fare clic per modificare lo stile del titolo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2413" y="5105400"/>
            <a:ext cx="9143999" cy="106680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/>
          </a:p>
        </p:txBody>
      </p:sp>
      <p:grpSp>
        <p:nvGrpSpPr>
          <p:cNvPr id="256" name="line"/>
          <p:cNvGrpSpPr/>
          <p:nvPr/>
        </p:nvGrpSpPr>
        <p:grpSpPr bwMode="invGray">
          <a:xfrm>
            <a:off x="1584896" y="4724400"/>
            <a:ext cx="8631936" cy="64008"/>
            <a:chOff x="-4110038" y="2703513"/>
            <a:chExt cx="17394239" cy="160336"/>
          </a:xfrm>
          <a:solidFill>
            <a:schemeClr val="accent1"/>
          </a:solidFill>
        </p:grpSpPr>
        <p:sp>
          <p:nvSpPr>
            <p:cNvPr id="257" name="Freeform 5"/>
            <p:cNvSpPr>
              <a:spLocks/>
            </p:cNvSpPr>
            <p:nvPr/>
          </p:nvSpPr>
          <p:spPr bwMode="invGray">
            <a:xfrm>
              <a:off x="12815888" y="2768600"/>
              <a:ext cx="468313" cy="19050"/>
            </a:xfrm>
            <a:custGeom>
              <a:avLst/>
              <a:gdLst>
                <a:gd name="T0" fmla="*/ 21 w 244"/>
                <a:gd name="T1" fmla="*/ 5 h 8"/>
                <a:gd name="T2" fmla="*/ 21 w 244"/>
                <a:gd name="T3" fmla="*/ 5 h 8"/>
                <a:gd name="T4" fmla="*/ 52 w 244"/>
                <a:gd name="T5" fmla="*/ 7 h 8"/>
                <a:gd name="T6" fmla="*/ 100 w 244"/>
                <a:gd name="T7" fmla="*/ 5 h 8"/>
                <a:gd name="T8" fmla="*/ 125 w 244"/>
                <a:gd name="T9" fmla="*/ 7 h 8"/>
                <a:gd name="T10" fmla="*/ 202 w 244"/>
                <a:gd name="T11" fmla="*/ 6 h 8"/>
                <a:gd name="T12" fmla="*/ 156 w 244"/>
                <a:gd name="T13" fmla="*/ 5 h 8"/>
                <a:gd name="T14" fmla="*/ 244 w 244"/>
                <a:gd name="T15" fmla="*/ 3 h 8"/>
                <a:gd name="T16" fmla="*/ 161 w 244"/>
                <a:gd name="T17" fmla="*/ 3 h 8"/>
                <a:gd name="T18" fmla="*/ 165 w 244"/>
                <a:gd name="T19" fmla="*/ 2 h 8"/>
                <a:gd name="T20" fmla="*/ 96 w 244"/>
                <a:gd name="T21" fmla="*/ 2 h 8"/>
                <a:gd name="T22" fmla="*/ 111 w 244"/>
                <a:gd name="T23" fmla="*/ 1 h 8"/>
                <a:gd name="T24" fmla="*/ 0 w 244"/>
                <a:gd name="T25" fmla="*/ 5 h 8"/>
                <a:gd name="T26" fmla="*/ 21 w 244"/>
                <a:gd name="T27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44" h="8">
                  <a:moveTo>
                    <a:pt x="21" y="5"/>
                  </a:moveTo>
                  <a:lnTo>
                    <a:pt x="21" y="5"/>
                  </a:lnTo>
                  <a:cubicBezTo>
                    <a:pt x="42" y="5"/>
                    <a:pt x="59" y="7"/>
                    <a:pt x="52" y="7"/>
                  </a:cubicBezTo>
                  <a:cubicBezTo>
                    <a:pt x="94" y="6"/>
                    <a:pt x="94" y="8"/>
                    <a:pt x="100" y="5"/>
                  </a:cubicBezTo>
                  <a:cubicBezTo>
                    <a:pt x="127" y="4"/>
                    <a:pt x="155" y="6"/>
                    <a:pt x="125" y="7"/>
                  </a:cubicBezTo>
                  <a:lnTo>
                    <a:pt x="202" y="6"/>
                  </a:lnTo>
                  <a:lnTo>
                    <a:pt x="156" y="5"/>
                  </a:lnTo>
                  <a:cubicBezTo>
                    <a:pt x="168" y="2"/>
                    <a:pt x="230" y="6"/>
                    <a:pt x="244" y="3"/>
                  </a:cubicBezTo>
                  <a:lnTo>
                    <a:pt x="161" y="3"/>
                  </a:lnTo>
                  <a:lnTo>
                    <a:pt x="165" y="2"/>
                  </a:lnTo>
                  <a:cubicBezTo>
                    <a:pt x="146" y="3"/>
                    <a:pt x="109" y="2"/>
                    <a:pt x="96" y="2"/>
                  </a:cubicBezTo>
                  <a:cubicBezTo>
                    <a:pt x="98" y="1"/>
                    <a:pt x="97" y="1"/>
                    <a:pt x="111" y="1"/>
                  </a:cubicBezTo>
                  <a:cubicBezTo>
                    <a:pt x="10" y="0"/>
                    <a:pt x="84" y="5"/>
                    <a:pt x="0" y="5"/>
                  </a:cubicBezTo>
                  <a:cubicBezTo>
                    <a:pt x="5" y="5"/>
                    <a:pt x="12" y="5"/>
                    <a:pt x="21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8" name="Freeform 6"/>
            <p:cNvSpPr>
              <a:spLocks/>
            </p:cNvSpPr>
            <p:nvPr/>
          </p:nvSpPr>
          <p:spPr bwMode="invGray">
            <a:xfrm>
              <a:off x="12380913" y="2755900"/>
              <a:ext cx="461963" cy="26987"/>
            </a:xfrm>
            <a:custGeom>
              <a:avLst/>
              <a:gdLst>
                <a:gd name="T0" fmla="*/ 162 w 241"/>
                <a:gd name="T1" fmla="*/ 4 h 12"/>
                <a:gd name="T2" fmla="*/ 162 w 241"/>
                <a:gd name="T3" fmla="*/ 4 h 12"/>
                <a:gd name="T4" fmla="*/ 127 w 241"/>
                <a:gd name="T5" fmla="*/ 7 h 12"/>
                <a:gd name="T6" fmla="*/ 68 w 241"/>
                <a:gd name="T7" fmla="*/ 6 h 12"/>
                <a:gd name="T8" fmla="*/ 53 w 241"/>
                <a:gd name="T9" fmla="*/ 9 h 12"/>
                <a:gd name="T10" fmla="*/ 79 w 241"/>
                <a:gd name="T11" fmla="*/ 9 h 12"/>
                <a:gd name="T12" fmla="*/ 18 w 241"/>
                <a:gd name="T13" fmla="*/ 11 h 12"/>
                <a:gd name="T14" fmla="*/ 101 w 241"/>
                <a:gd name="T15" fmla="*/ 10 h 12"/>
                <a:gd name="T16" fmla="*/ 195 w 241"/>
                <a:gd name="T17" fmla="*/ 12 h 12"/>
                <a:gd name="T18" fmla="*/ 226 w 241"/>
                <a:gd name="T19" fmla="*/ 11 h 12"/>
                <a:gd name="T20" fmla="*/ 215 w 241"/>
                <a:gd name="T21" fmla="*/ 11 h 12"/>
                <a:gd name="T22" fmla="*/ 213 w 241"/>
                <a:gd name="T23" fmla="*/ 7 h 12"/>
                <a:gd name="T24" fmla="*/ 172 w 241"/>
                <a:gd name="T25" fmla="*/ 7 h 12"/>
                <a:gd name="T26" fmla="*/ 241 w 241"/>
                <a:gd name="T27" fmla="*/ 4 h 12"/>
                <a:gd name="T28" fmla="*/ 123 w 241"/>
                <a:gd name="T29" fmla="*/ 0 h 12"/>
                <a:gd name="T30" fmla="*/ 162 w 241"/>
                <a:gd name="T31" fmla="*/ 4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41" h="12">
                  <a:moveTo>
                    <a:pt x="162" y="4"/>
                  </a:moveTo>
                  <a:lnTo>
                    <a:pt x="162" y="4"/>
                  </a:lnTo>
                  <a:lnTo>
                    <a:pt x="127" y="7"/>
                  </a:lnTo>
                  <a:lnTo>
                    <a:pt x="68" y="6"/>
                  </a:lnTo>
                  <a:cubicBezTo>
                    <a:pt x="67" y="7"/>
                    <a:pt x="24" y="8"/>
                    <a:pt x="53" y="9"/>
                  </a:cubicBezTo>
                  <a:cubicBezTo>
                    <a:pt x="59" y="9"/>
                    <a:pt x="70" y="8"/>
                    <a:pt x="79" y="9"/>
                  </a:cubicBezTo>
                  <a:cubicBezTo>
                    <a:pt x="73" y="11"/>
                    <a:pt x="0" y="9"/>
                    <a:pt x="18" y="11"/>
                  </a:cubicBezTo>
                  <a:cubicBezTo>
                    <a:pt x="65" y="11"/>
                    <a:pt x="72" y="12"/>
                    <a:pt x="101" y="10"/>
                  </a:cubicBezTo>
                  <a:cubicBezTo>
                    <a:pt x="144" y="11"/>
                    <a:pt x="175" y="11"/>
                    <a:pt x="195" y="12"/>
                  </a:cubicBezTo>
                  <a:cubicBezTo>
                    <a:pt x="208" y="12"/>
                    <a:pt x="209" y="11"/>
                    <a:pt x="226" y="11"/>
                  </a:cubicBezTo>
                  <a:lnTo>
                    <a:pt x="215" y="11"/>
                  </a:lnTo>
                  <a:lnTo>
                    <a:pt x="213" y="7"/>
                  </a:lnTo>
                  <a:cubicBezTo>
                    <a:pt x="199" y="8"/>
                    <a:pt x="187" y="7"/>
                    <a:pt x="172" y="7"/>
                  </a:cubicBezTo>
                  <a:lnTo>
                    <a:pt x="241" y="4"/>
                  </a:lnTo>
                  <a:cubicBezTo>
                    <a:pt x="219" y="1"/>
                    <a:pt x="151" y="2"/>
                    <a:pt x="123" y="0"/>
                  </a:cubicBezTo>
                  <a:cubicBezTo>
                    <a:pt x="157" y="4"/>
                    <a:pt x="96" y="2"/>
                    <a:pt x="162" y="4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9" name="Freeform 7"/>
            <p:cNvSpPr>
              <a:spLocks/>
            </p:cNvSpPr>
            <p:nvPr/>
          </p:nvSpPr>
          <p:spPr bwMode="invGray">
            <a:xfrm>
              <a:off x="12814300" y="2779713"/>
              <a:ext cx="1588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0" name="Freeform 8"/>
            <p:cNvSpPr>
              <a:spLocks/>
            </p:cNvSpPr>
            <p:nvPr/>
          </p:nvSpPr>
          <p:spPr bwMode="invGray">
            <a:xfrm>
              <a:off x="2738437" y="2795588"/>
              <a:ext cx="425450" cy="15875"/>
            </a:xfrm>
            <a:custGeom>
              <a:avLst/>
              <a:gdLst>
                <a:gd name="T0" fmla="*/ 77 w 222"/>
                <a:gd name="T1" fmla="*/ 5 h 7"/>
                <a:gd name="T2" fmla="*/ 77 w 222"/>
                <a:gd name="T3" fmla="*/ 5 h 7"/>
                <a:gd name="T4" fmla="*/ 56 w 222"/>
                <a:gd name="T5" fmla="*/ 6 h 7"/>
                <a:gd name="T6" fmla="*/ 222 w 222"/>
                <a:gd name="T7" fmla="*/ 5 h 7"/>
                <a:gd name="T8" fmla="*/ 200 w 222"/>
                <a:gd name="T9" fmla="*/ 3 h 7"/>
                <a:gd name="T10" fmla="*/ 137 w 222"/>
                <a:gd name="T11" fmla="*/ 4 h 7"/>
                <a:gd name="T12" fmla="*/ 149 w 222"/>
                <a:gd name="T13" fmla="*/ 3 h 7"/>
                <a:gd name="T14" fmla="*/ 109 w 222"/>
                <a:gd name="T15" fmla="*/ 0 h 7"/>
                <a:gd name="T16" fmla="*/ 106 w 222"/>
                <a:gd name="T17" fmla="*/ 0 h 7"/>
                <a:gd name="T18" fmla="*/ 0 w 222"/>
                <a:gd name="T19" fmla="*/ 7 h 7"/>
                <a:gd name="T20" fmla="*/ 77 w 222"/>
                <a:gd name="T21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2" h="7">
                  <a:moveTo>
                    <a:pt x="77" y="5"/>
                  </a:moveTo>
                  <a:lnTo>
                    <a:pt x="77" y="5"/>
                  </a:lnTo>
                  <a:cubicBezTo>
                    <a:pt x="62" y="5"/>
                    <a:pt x="58" y="5"/>
                    <a:pt x="56" y="6"/>
                  </a:cubicBezTo>
                  <a:lnTo>
                    <a:pt x="222" y="5"/>
                  </a:lnTo>
                  <a:cubicBezTo>
                    <a:pt x="216" y="5"/>
                    <a:pt x="169" y="4"/>
                    <a:pt x="200" y="3"/>
                  </a:cubicBezTo>
                  <a:cubicBezTo>
                    <a:pt x="186" y="2"/>
                    <a:pt x="143" y="3"/>
                    <a:pt x="137" y="4"/>
                  </a:cubicBezTo>
                  <a:lnTo>
                    <a:pt x="149" y="3"/>
                  </a:lnTo>
                  <a:cubicBezTo>
                    <a:pt x="110" y="5"/>
                    <a:pt x="84" y="1"/>
                    <a:pt x="109" y="0"/>
                  </a:cubicBezTo>
                  <a:lnTo>
                    <a:pt x="106" y="0"/>
                  </a:lnTo>
                  <a:lnTo>
                    <a:pt x="0" y="7"/>
                  </a:lnTo>
                  <a:cubicBezTo>
                    <a:pt x="39" y="7"/>
                    <a:pt x="30" y="5"/>
                    <a:pt x="77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1" name="Freeform 9"/>
            <p:cNvSpPr>
              <a:spLocks/>
            </p:cNvSpPr>
            <p:nvPr/>
          </p:nvSpPr>
          <p:spPr bwMode="invGray">
            <a:xfrm>
              <a:off x="-3646488" y="2800350"/>
              <a:ext cx="46038" cy="3175"/>
            </a:xfrm>
            <a:custGeom>
              <a:avLst/>
              <a:gdLst>
                <a:gd name="T0" fmla="*/ 0 w 24"/>
                <a:gd name="T1" fmla="*/ 1 h 1"/>
                <a:gd name="T2" fmla="*/ 0 w 24"/>
                <a:gd name="T3" fmla="*/ 1 h 1"/>
                <a:gd name="T4" fmla="*/ 21 w 24"/>
                <a:gd name="T5" fmla="*/ 0 h 1"/>
                <a:gd name="T6" fmla="*/ 0 w 2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1">
                  <a:moveTo>
                    <a:pt x="0" y="1"/>
                  </a:moveTo>
                  <a:lnTo>
                    <a:pt x="0" y="1"/>
                  </a:lnTo>
                  <a:cubicBezTo>
                    <a:pt x="21" y="0"/>
                    <a:pt x="24" y="0"/>
                    <a:pt x="21" y="0"/>
                  </a:cubicBez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2" name="Freeform 10"/>
            <p:cNvSpPr>
              <a:spLocks/>
            </p:cNvSpPr>
            <p:nvPr/>
          </p:nvSpPr>
          <p:spPr bwMode="invGray">
            <a:xfrm>
              <a:off x="2627312" y="2816225"/>
              <a:ext cx="63500" cy="4762"/>
            </a:xfrm>
            <a:custGeom>
              <a:avLst/>
              <a:gdLst>
                <a:gd name="T0" fmla="*/ 33 w 33"/>
                <a:gd name="T1" fmla="*/ 0 h 2"/>
                <a:gd name="T2" fmla="*/ 33 w 33"/>
                <a:gd name="T3" fmla="*/ 0 h 2"/>
                <a:gd name="T4" fmla="*/ 0 w 33"/>
                <a:gd name="T5" fmla="*/ 2 h 2"/>
                <a:gd name="T6" fmla="*/ 33 w 3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2">
                  <a:moveTo>
                    <a:pt x="33" y="0"/>
                  </a:moveTo>
                  <a:lnTo>
                    <a:pt x="33" y="0"/>
                  </a:lnTo>
                  <a:lnTo>
                    <a:pt x="0" y="2"/>
                  </a:lnTo>
                  <a:cubicBezTo>
                    <a:pt x="14" y="1"/>
                    <a:pt x="25" y="1"/>
                    <a:pt x="3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3" name="Freeform 11"/>
            <p:cNvSpPr>
              <a:spLocks/>
            </p:cNvSpPr>
            <p:nvPr/>
          </p:nvSpPr>
          <p:spPr bwMode="invGray">
            <a:xfrm>
              <a:off x="3103562" y="2741613"/>
              <a:ext cx="28575" cy="3175"/>
            </a:xfrm>
            <a:custGeom>
              <a:avLst/>
              <a:gdLst>
                <a:gd name="T0" fmla="*/ 15 w 15"/>
                <a:gd name="T1" fmla="*/ 0 h 1"/>
                <a:gd name="T2" fmla="*/ 15 w 15"/>
                <a:gd name="T3" fmla="*/ 0 h 1"/>
                <a:gd name="T4" fmla="*/ 15 w 15"/>
                <a:gd name="T5" fmla="*/ 0 h 1"/>
                <a:gd name="T6" fmla="*/ 0 w 15"/>
                <a:gd name="T7" fmla="*/ 1 h 1"/>
                <a:gd name="T8" fmla="*/ 0 w 15"/>
                <a:gd name="T9" fmla="*/ 1 h 1"/>
                <a:gd name="T10" fmla="*/ 15 w 15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" h="1">
                  <a:moveTo>
                    <a:pt x="15" y="0"/>
                  </a:moveTo>
                  <a:lnTo>
                    <a:pt x="15" y="0"/>
                  </a:lnTo>
                  <a:cubicBezTo>
                    <a:pt x="15" y="0"/>
                    <a:pt x="15" y="0"/>
                    <a:pt x="15" y="0"/>
                  </a:cubicBezTo>
                  <a:lnTo>
                    <a:pt x="0" y="1"/>
                  </a:lnTo>
                  <a:lnTo>
                    <a:pt x="0" y="1"/>
                  </a:lnTo>
                  <a:lnTo>
                    <a:pt x="1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4" name="Freeform 12"/>
            <p:cNvSpPr>
              <a:spLocks/>
            </p:cNvSpPr>
            <p:nvPr/>
          </p:nvSpPr>
          <p:spPr bwMode="invGray">
            <a:xfrm>
              <a:off x="1227137" y="2836863"/>
              <a:ext cx="20638" cy="0"/>
            </a:xfrm>
            <a:custGeom>
              <a:avLst/>
              <a:gdLst>
                <a:gd name="T0" fmla="*/ 11 w 11"/>
                <a:gd name="T1" fmla="*/ 11 w 11"/>
                <a:gd name="T2" fmla="*/ 0 w 11"/>
                <a:gd name="T3" fmla="*/ 11 w 1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1">
                  <a:moveTo>
                    <a:pt x="11" y="0"/>
                  </a:moveTo>
                  <a:lnTo>
                    <a:pt x="11" y="0"/>
                  </a:lnTo>
                  <a:lnTo>
                    <a:pt x="0" y="0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5" name="Freeform 13"/>
            <p:cNvSpPr>
              <a:spLocks/>
            </p:cNvSpPr>
            <p:nvPr/>
          </p:nvSpPr>
          <p:spPr bwMode="invGray">
            <a:xfrm>
              <a:off x="3660775" y="2713038"/>
              <a:ext cx="331788" cy="20637"/>
            </a:xfrm>
            <a:custGeom>
              <a:avLst/>
              <a:gdLst>
                <a:gd name="T0" fmla="*/ 173 w 173"/>
                <a:gd name="T1" fmla="*/ 0 h 9"/>
                <a:gd name="T2" fmla="*/ 173 w 173"/>
                <a:gd name="T3" fmla="*/ 0 h 9"/>
                <a:gd name="T4" fmla="*/ 99 w 173"/>
                <a:gd name="T5" fmla="*/ 2 h 9"/>
                <a:gd name="T6" fmla="*/ 89 w 173"/>
                <a:gd name="T7" fmla="*/ 1 h 9"/>
                <a:gd name="T8" fmla="*/ 64 w 173"/>
                <a:gd name="T9" fmla="*/ 2 h 9"/>
                <a:gd name="T10" fmla="*/ 79 w 173"/>
                <a:gd name="T11" fmla="*/ 2 h 9"/>
                <a:gd name="T12" fmla="*/ 0 w 173"/>
                <a:gd name="T13" fmla="*/ 8 h 9"/>
                <a:gd name="T14" fmla="*/ 78 w 173"/>
                <a:gd name="T15" fmla="*/ 7 h 9"/>
                <a:gd name="T16" fmla="*/ 98 w 173"/>
                <a:gd name="T17" fmla="*/ 6 h 9"/>
                <a:gd name="T18" fmla="*/ 159 w 173"/>
                <a:gd name="T19" fmla="*/ 2 h 9"/>
                <a:gd name="T20" fmla="*/ 173 w 173"/>
                <a:gd name="T2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3" h="9">
                  <a:moveTo>
                    <a:pt x="173" y="0"/>
                  </a:moveTo>
                  <a:lnTo>
                    <a:pt x="173" y="0"/>
                  </a:lnTo>
                  <a:lnTo>
                    <a:pt x="99" y="2"/>
                  </a:lnTo>
                  <a:cubicBezTo>
                    <a:pt x="109" y="2"/>
                    <a:pt x="74" y="2"/>
                    <a:pt x="89" y="1"/>
                  </a:cubicBezTo>
                  <a:cubicBezTo>
                    <a:pt x="84" y="1"/>
                    <a:pt x="57" y="1"/>
                    <a:pt x="64" y="2"/>
                  </a:cubicBezTo>
                  <a:lnTo>
                    <a:pt x="79" y="2"/>
                  </a:lnTo>
                  <a:cubicBezTo>
                    <a:pt x="41" y="5"/>
                    <a:pt x="64" y="6"/>
                    <a:pt x="0" y="8"/>
                  </a:cubicBezTo>
                  <a:cubicBezTo>
                    <a:pt x="40" y="9"/>
                    <a:pt x="57" y="8"/>
                    <a:pt x="78" y="7"/>
                  </a:cubicBezTo>
                  <a:lnTo>
                    <a:pt x="98" y="6"/>
                  </a:lnTo>
                  <a:lnTo>
                    <a:pt x="159" y="2"/>
                  </a:lnTo>
                  <a:lnTo>
                    <a:pt x="17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6" name="Freeform 14"/>
            <p:cNvSpPr>
              <a:spLocks/>
            </p:cNvSpPr>
            <p:nvPr/>
          </p:nvSpPr>
          <p:spPr bwMode="invGray">
            <a:xfrm>
              <a:off x="-1674813" y="2768600"/>
              <a:ext cx="1588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7" name="Freeform 15"/>
            <p:cNvSpPr>
              <a:spLocks/>
            </p:cNvSpPr>
            <p:nvPr/>
          </p:nvSpPr>
          <p:spPr bwMode="invGray">
            <a:xfrm>
              <a:off x="-1673225" y="2767013"/>
              <a:ext cx="36513" cy="1587"/>
            </a:xfrm>
            <a:custGeom>
              <a:avLst/>
              <a:gdLst>
                <a:gd name="T0" fmla="*/ 3 w 19"/>
                <a:gd name="T1" fmla="*/ 0 h 1"/>
                <a:gd name="T2" fmla="*/ 3 w 19"/>
                <a:gd name="T3" fmla="*/ 0 h 1"/>
                <a:gd name="T4" fmla="*/ 0 w 19"/>
                <a:gd name="T5" fmla="*/ 1 h 1"/>
                <a:gd name="T6" fmla="*/ 3 w 1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1">
                  <a:moveTo>
                    <a:pt x="3" y="0"/>
                  </a:moveTo>
                  <a:lnTo>
                    <a:pt x="3" y="0"/>
                  </a:lnTo>
                  <a:lnTo>
                    <a:pt x="0" y="1"/>
                  </a:lnTo>
                  <a:cubicBezTo>
                    <a:pt x="4" y="0"/>
                    <a:pt x="19" y="0"/>
                    <a:pt x="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8" name="Freeform 16"/>
            <p:cNvSpPr>
              <a:spLocks/>
            </p:cNvSpPr>
            <p:nvPr/>
          </p:nvSpPr>
          <p:spPr bwMode="invGray">
            <a:xfrm>
              <a:off x="2690812" y="2811463"/>
              <a:ext cx="47625" cy="4762"/>
            </a:xfrm>
            <a:custGeom>
              <a:avLst/>
              <a:gdLst>
                <a:gd name="T0" fmla="*/ 13 w 25"/>
                <a:gd name="T1" fmla="*/ 0 h 2"/>
                <a:gd name="T2" fmla="*/ 13 w 25"/>
                <a:gd name="T3" fmla="*/ 0 h 2"/>
                <a:gd name="T4" fmla="*/ 0 w 25"/>
                <a:gd name="T5" fmla="*/ 2 h 2"/>
                <a:gd name="T6" fmla="*/ 25 w 25"/>
                <a:gd name="T7" fmla="*/ 0 h 2"/>
                <a:gd name="T8" fmla="*/ 13 w 25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2">
                  <a:moveTo>
                    <a:pt x="13" y="0"/>
                  </a:moveTo>
                  <a:lnTo>
                    <a:pt x="13" y="0"/>
                  </a:lnTo>
                  <a:cubicBezTo>
                    <a:pt x="12" y="0"/>
                    <a:pt x="7" y="1"/>
                    <a:pt x="0" y="2"/>
                  </a:cubicBezTo>
                  <a:lnTo>
                    <a:pt x="25" y="0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9" name="Freeform 17"/>
            <p:cNvSpPr>
              <a:spLocks/>
            </p:cNvSpPr>
            <p:nvPr/>
          </p:nvSpPr>
          <p:spPr bwMode="invGray">
            <a:xfrm>
              <a:off x="2822575" y="2794000"/>
              <a:ext cx="163513" cy="4762"/>
            </a:xfrm>
            <a:custGeom>
              <a:avLst/>
              <a:gdLst>
                <a:gd name="T0" fmla="*/ 0 w 85"/>
                <a:gd name="T1" fmla="*/ 2 h 2"/>
                <a:gd name="T2" fmla="*/ 0 w 85"/>
                <a:gd name="T3" fmla="*/ 2 h 2"/>
                <a:gd name="T4" fmla="*/ 62 w 85"/>
                <a:gd name="T5" fmla="*/ 1 h 2"/>
                <a:gd name="T6" fmla="*/ 85 w 85"/>
                <a:gd name="T7" fmla="*/ 0 h 2"/>
                <a:gd name="T8" fmla="*/ 0 w 85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5" h="2">
                  <a:moveTo>
                    <a:pt x="0" y="2"/>
                  </a:moveTo>
                  <a:lnTo>
                    <a:pt x="0" y="2"/>
                  </a:lnTo>
                  <a:lnTo>
                    <a:pt x="62" y="1"/>
                  </a:lnTo>
                  <a:lnTo>
                    <a:pt x="85" y="0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0" name="Freeform 18"/>
            <p:cNvSpPr>
              <a:spLocks/>
            </p:cNvSpPr>
            <p:nvPr/>
          </p:nvSpPr>
          <p:spPr bwMode="invGray">
            <a:xfrm>
              <a:off x="715962" y="2809875"/>
              <a:ext cx="1911350" cy="50800"/>
            </a:xfrm>
            <a:custGeom>
              <a:avLst/>
              <a:gdLst>
                <a:gd name="T0" fmla="*/ 375 w 996"/>
                <a:gd name="T1" fmla="*/ 13 h 23"/>
                <a:gd name="T2" fmla="*/ 375 w 996"/>
                <a:gd name="T3" fmla="*/ 13 h 23"/>
                <a:gd name="T4" fmla="*/ 348 w 996"/>
                <a:gd name="T5" fmla="*/ 9 h 23"/>
                <a:gd name="T6" fmla="*/ 277 w 996"/>
                <a:gd name="T7" fmla="*/ 12 h 23"/>
                <a:gd name="T8" fmla="*/ 366 w 996"/>
                <a:gd name="T9" fmla="*/ 16 h 23"/>
                <a:gd name="T10" fmla="*/ 257 w 996"/>
                <a:gd name="T11" fmla="*/ 19 h 23"/>
                <a:gd name="T12" fmla="*/ 301 w 996"/>
                <a:gd name="T13" fmla="*/ 14 h 23"/>
                <a:gd name="T14" fmla="*/ 249 w 996"/>
                <a:gd name="T15" fmla="*/ 16 h 23"/>
                <a:gd name="T16" fmla="*/ 76 w 996"/>
                <a:gd name="T17" fmla="*/ 16 h 23"/>
                <a:gd name="T18" fmla="*/ 5 w 996"/>
                <a:gd name="T19" fmla="*/ 20 h 23"/>
                <a:gd name="T20" fmla="*/ 93 w 996"/>
                <a:gd name="T21" fmla="*/ 23 h 23"/>
                <a:gd name="T22" fmla="*/ 84 w 996"/>
                <a:gd name="T23" fmla="*/ 22 h 23"/>
                <a:gd name="T24" fmla="*/ 125 w 996"/>
                <a:gd name="T25" fmla="*/ 23 h 23"/>
                <a:gd name="T26" fmla="*/ 151 w 996"/>
                <a:gd name="T27" fmla="*/ 20 h 23"/>
                <a:gd name="T28" fmla="*/ 191 w 996"/>
                <a:gd name="T29" fmla="*/ 20 h 23"/>
                <a:gd name="T30" fmla="*/ 168 w 996"/>
                <a:gd name="T31" fmla="*/ 21 h 23"/>
                <a:gd name="T32" fmla="*/ 264 w 996"/>
                <a:gd name="T33" fmla="*/ 20 h 23"/>
                <a:gd name="T34" fmla="*/ 252 w 996"/>
                <a:gd name="T35" fmla="*/ 22 h 23"/>
                <a:gd name="T36" fmla="*/ 371 w 996"/>
                <a:gd name="T37" fmla="*/ 18 h 23"/>
                <a:gd name="T38" fmla="*/ 341 w 996"/>
                <a:gd name="T39" fmla="*/ 21 h 23"/>
                <a:gd name="T40" fmla="*/ 539 w 996"/>
                <a:gd name="T41" fmla="*/ 20 h 23"/>
                <a:gd name="T42" fmla="*/ 527 w 996"/>
                <a:gd name="T43" fmla="*/ 19 h 23"/>
                <a:gd name="T44" fmla="*/ 575 w 996"/>
                <a:gd name="T45" fmla="*/ 21 h 23"/>
                <a:gd name="T46" fmla="*/ 766 w 996"/>
                <a:gd name="T47" fmla="*/ 20 h 23"/>
                <a:gd name="T48" fmla="*/ 996 w 996"/>
                <a:gd name="T49" fmla="*/ 5 h 23"/>
                <a:gd name="T50" fmla="*/ 969 w 996"/>
                <a:gd name="T51" fmla="*/ 6 h 23"/>
                <a:gd name="T52" fmla="*/ 973 w 996"/>
                <a:gd name="T53" fmla="*/ 1 h 23"/>
                <a:gd name="T54" fmla="*/ 897 w 996"/>
                <a:gd name="T55" fmla="*/ 5 h 23"/>
                <a:gd name="T56" fmla="*/ 872 w 996"/>
                <a:gd name="T57" fmla="*/ 0 h 23"/>
                <a:gd name="T58" fmla="*/ 535 w 996"/>
                <a:gd name="T59" fmla="*/ 14 h 23"/>
                <a:gd name="T60" fmla="*/ 389 w 996"/>
                <a:gd name="T61" fmla="*/ 13 h 23"/>
                <a:gd name="T62" fmla="*/ 476 w 996"/>
                <a:gd name="T63" fmla="*/ 9 h 23"/>
                <a:gd name="T64" fmla="*/ 387 w 996"/>
                <a:gd name="T65" fmla="*/ 9 h 23"/>
                <a:gd name="T66" fmla="*/ 375 w 996"/>
                <a:gd name="T67" fmla="*/ 1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96" h="23">
                  <a:moveTo>
                    <a:pt x="375" y="13"/>
                  </a:moveTo>
                  <a:lnTo>
                    <a:pt x="375" y="13"/>
                  </a:lnTo>
                  <a:cubicBezTo>
                    <a:pt x="247" y="14"/>
                    <a:pt x="407" y="10"/>
                    <a:pt x="348" y="9"/>
                  </a:cubicBezTo>
                  <a:cubicBezTo>
                    <a:pt x="312" y="10"/>
                    <a:pt x="299" y="11"/>
                    <a:pt x="277" y="12"/>
                  </a:cubicBezTo>
                  <a:cubicBezTo>
                    <a:pt x="379" y="10"/>
                    <a:pt x="263" y="17"/>
                    <a:pt x="366" y="16"/>
                  </a:cubicBezTo>
                  <a:cubicBezTo>
                    <a:pt x="352" y="19"/>
                    <a:pt x="292" y="19"/>
                    <a:pt x="257" y="19"/>
                  </a:cubicBezTo>
                  <a:cubicBezTo>
                    <a:pt x="218" y="16"/>
                    <a:pt x="292" y="17"/>
                    <a:pt x="301" y="14"/>
                  </a:cubicBezTo>
                  <a:cubicBezTo>
                    <a:pt x="259" y="14"/>
                    <a:pt x="267" y="15"/>
                    <a:pt x="249" y="16"/>
                  </a:cubicBezTo>
                  <a:cubicBezTo>
                    <a:pt x="184" y="16"/>
                    <a:pt x="115" y="20"/>
                    <a:pt x="76" y="16"/>
                  </a:cubicBezTo>
                  <a:cubicBezTo>
                    <a:pt x="29" y="17"/>
                    <a:pt x="32" y="18"/>
                    <a:pt x="5" y="20"/>
                  </a:cubicBezTo>
                  <a:cubicBezTo>
                    <a:pt x="0" y="23"/>
                    <a:pt x="75" y="21"/>
                    <a:pt x="93" y="23"/>
                  </a:cubicBezTo>
                  <a:cubicBezTo>
                    <a:pt x="89" y="23"/>
                    <a:pt x="82" y="23"/>
                    <a:pt x="84" y="22"/>
                  </a:cubicBezTo>
                  <a:lnTo>
                    <a:pt x="125" y="23"/>
                  </a:lnTo>
                  <a:cubicBezTo>
                    <a:pt x="86" y="22"/>
                    <a:pt x="130" y="20"/>
                    <a:pt x="151" y="20"/>
                  </a:cubicBezTo>
                  <a:cubicBezTo>
                    <a:pt x="165" y="20"/>
                    <a:pt x="195" y="19"/>
                    <a:pt x="191" y="20"/>
                  </a:cubicBezTo>
                  <a:lnTo>
                    <a:pt x="168" y="21"/>
                  </a:lnTo>
                  <a:cubicBezTo>
                    <a:pt x="198" y="22"/>
                    <a:pt x="233" y="19"/>
                    <a:pt x="264" y="20"/>
                  </a:cubicBezTo>
                  <a:cubicBezTo>
                    <a:pt x="265" y="21"/>
                    <a:pt x="254" y="21"/>
                    <a:pt x="252" y="22"/>
                  </a:cubicBezTo>
                  <a:cubicBezTo>
                    <a:pt x="286" y="20"/>
                    <a:pt x="320" y="20"/>
                    <a:pt x="371" y="18"/>
                  </a:cubicBezTo>
                  <a:lnTo>
                    <a:pt x="341" y="21"/>
                  </a:lnTo>
                  <a:cubicBezTo>
                    <a:pt x="382" y="18"/>
                    <a:pt x="475" y="19"/>
                    <a:pt x="539" y="20"/>
                  </a:cubicBezTo>
                  <a:cubicBezTo>
                    <a:pt x="532" y="20"/>
                    <a:pt x="519" y="19"/>
                    <a:pt x="527" y="19"/>
                  </a:cubicBezTo>
                  <a:cubicBezTo>
                    <a:pt x="564" y="18"/>
                    <a:pt x="593" y="20"/>
                    <a:pt x="575" y="21"/>
                  </a:cubicBezTo>
                  <a:cubicBezTo>
                    <a:pt x="612" y="19"/>
                    <a:pt x="716" y="23"/>
                    <a:pt x="766" y="20"/>
                  </a:cubicBezTo>
                  <a:lnTo>
                    <a:pt x="996" y="5"/>
                  </a:lnTo>
                  <a:cubicBezTo>
                    <a:pt x="988" y="5"/>
                    <a:pt x="978" y="6"/>
                    <a:pt x="969" y="6"/>
                  </a:cubicBezTo>
                  <a:cubicBezTo>
                    <a:pt x="948" y="3"/>
                    <a:pt x="937" y="4"/>
                    <a:pt x="973" y="1"/>
                  </a:cubicBezTo>
                  <a:cubicBezTo>
                    <a:pt x="937" y="3"/>
                    <a:pt x="951" y="5"/>
                    <a:pt x="897" y="5"/>
                  </a:cubicBezTo>
                  <a:cubicBezTo>
                    <a:pt x="918" y="3"/>
                    <a:pt x="924" y="0"/>
                    <a:pt x="872" y="0"/>
                  </a:cubicBezTo>
                  <a:cubicBezTo>
                    <a:pt x="742" y="3"/>
                    <a:pt x="656" y="10"/>
                    <a:pt x="535" y="14"/>
                  </a:cubicBezTo>
                  <a:cubicBezTo>
                    <a:pt x="530" y="12"/>
                    <a:pt x="435" y="13"/>
                    <a:pt x="389" y="13"/>
                  </a:cubicBezTo>
                  <a:cubicBezTo>
                    <a:pt x="406" y="11"/>
                    <a:pt x="441" y="10"/>
                    <a:pt x="476" y="9"/>
                  </a:cubicBezTo>
                  <a:lnTo>
                    <a:pt x="387" y="9"/>
                  </a:lnTo>
                  <a:lnTo>
                    <a:pt x="375" y="1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1" name="Freeform 19"/>
            <p:cNvSpPr>
              <a:spLocks/>
            </p:cNvSpPr>
            <p:nvPr/>
          </p:nvSpPr>
          <p:spPr bwMode="invGray">
            <a:xfrm>
              <a:off x="1995487" y="2822575"/>
              <a:ext cx="20638" cy="0"/>
            </a:xfrm>
            <a:custGeom>
              <a:avLst/>
              <a:gdLst>
                <a:gd name="T0" fmla="*/ 10 w 10"/>
                <a:gd name="T1" fmla="*/ 10 w 10"/>
                <a:gd name="T2" fmla="*/ 0 w 10"/>
                <a:gd name="T3" fmla="*/ 10 w 1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0">
                  <a:moveTo>
                    <a:pt x="10" y="0"/>
                  </a:moveTo>
                  <a:lnTo>
                    <a:pt x="10" y="0"/>
                  </a:lnTo>
                  <a:lnTo>
                    <a:pt x="0" y="0"/>
                  </a:lnTo>
                  <a:cubicBezTo>
                    <a:pt x="1" y="0"/>
                    <a:pt x="4" y="0"/>
                    <a:pt x="1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2" name="Freeform 20"/>
            <p:cNvSpPr>
              <a:spLocks/>
            </p:cNvSpPr>
            <p:nvPr/>
          </p:nvSpPr>
          <p:spPr bwMode="invGray">
            <a:xfrm>
              <a:off x="1630362" y="2830513"/>
              <a:ext cx="22225" cy="0"/>
            </a:xfrm>
            <a:custGeom>
              <a:avLst/>
              <a:gdLst>
                <a:gd name="T0" fmla="*/ 11 w 12"/>
                <a:gd name="T1" fmla="*/ 11 w 12"/>
                <a:gd name="T2" fmla="*/ 12 w 12"/>
                <a:gd name="T3" fmla="*/ 0 w 12"/>
                <a:gd name="T4" fmla="*/ 11 w 1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12">
                  <a:moveTo>
                    <a:pt x="11" y="0"/>
                  </a:moveTo>
                  <a:lnTo>
                    <a:pt x="11" y="0"/>
                  </a:lnTo>
                  <a:cubicBezTo>
                    <a:pt x="12" y="0"/>
                    <a:pt x="11" y="0"/>
                    <a:pt x="12" y="0"/>
                  </a:cubicBezTo>
                  <a:lnTo>
                    <a:pt x="0" y="0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3" name="Freeform 21"/>
            <p:cNvSpPr>
              <a:spLocks/>
            </p:cNvSpPr>
            <p:nvPr/>
          </p:nvSpPr>
          <p:spPr bwMode="invGray">
            <a:xfrm>
              <a:off x="2651125" y="2798763"/>
              <a:ext cx="46038" cy="1587"/>
            </a:xfrm>
            <a:custGeom>
              <a:avLst/>
              <a:gdLst>
                <a:gd name="T0" fmla="*/ 3 w 24"/>
                <a:gd name="T1" fmla="*/ 1 h 1"/>
                <a:gd name="T2" fmla="*/ 3 w 24"/>
                <a:gd name="T3" fmla="*/ 1 h 1"/>
                <a:gd name="T4" fmla="*/ 24 w 24"/>
                <a:gd name="T5" fmla="*/ 0 h 1"/>
                <a:gd name="T6" fmla="*/ 8 w 24"/>
                <a:gd name="T7" fmla="*/ 1 h 1"/>
                <a:gd name="T8" fmla="*/ 3 w 2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1">
                  <a:moveTo>
                    <a:pt x="3" y="1"/>
                  </a:moveTo>
                  <a:lnTo>
                    <a:pt x="3" y="1"/>
                  </a:lnTo>
                  <a:lnTo>
                    <a:pt x="24" y="0"/>
                  </a:lnTo>
                  <a:lnTo>
                    <a:pt x="8" y="1"/>
                  </a:lnTo>
                  <a:cubicBezTo>
                    <a:pt x="2" y="1"/>
                    <a:pt x="0" y="1"/>
                    <a:pt x="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4" name="Freeform 22"/>
            <p:cNvSpPr>
              <a:spLocks/>
            </p:cNvSpPr>
            <p:nvPr/>
          </p:nvSpPr>
          <p:spPr bwMode="invGray">
            <a:xfrm>
              <a:off x="2698750" y="2809875"/>
              <a:ext cx="19050" cy="1587"/>
            </a:xfrm>
            <a:custGeom>
              <a:avLst/>
              <a:gdLst>
                <a:gd name="T0" fmla="*/ 4 w 10"/>
                <a:gd name="T1" fmla="*/ 0 h 1"/>
                <a:gd name="T2" fmla="*/ 4 w 10"/>
                <a:gd name="T3" fmla="*/ 0 h 1"/>
                <a:gd name="T4" fmla="*/ 0 w 10"/>
                <a:gd name="T5" fmla="*/ 1 h 1"/>
                <a:gd name="T6" fmla="*/ 9 w 10"/>
                <a:gd name="T7" fmla="*/ 1 h 1"/>
                <a:gd name="T8" fmla="*/ 4 w 10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">
                  <a:moveTo>
                    <a:pt x="4" y="0"/>
                  </a:moveTo>
                  <a:lnTo>
                    <a:pt x="4" y="0"/>
                  </a:lnTo>
                  <a:lnTo>
                    <a:pt x="0" y="1"/>
                  </a:lnTo>
                  <a:lnTo>
                    <a:pt x="9" y="1"/>
                  </a:lnTo>
                  <a:cubicBezTo>
                    <a:pt x="10" y="0"/>
                    <a:pt x="9" y="0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5" name="Freeform 23"/>
            <p:cNvSpPr>
              <a:spLocks/>
            </p:cNvSpPr>
            <p:nvPr/>
          </p:nvSpPr>
          <p:spPr bwMode="invGray">
            <a:xfrm>
              <a:off x="469900" y="2800350"/>
              <a:ext cx="23813" cy="3175"/>
            </a:xfrm>
            <a:custGeom>
              <a:avLst/>
              <a:gdLst>
                <a:gd name="T0" fmla="*/ 13 w 13"/>
                <a:gd name="T1" fmla="*/ 0 h 1"/>
                <a:gd name="T2" fmla="*/ 13 w 13"/>
                <a:gd name="T3" fmla="*/ 0 h 1"/>
                <a:gd name="T4" fmla="*/ 0 w 13"/>
                <a:gd name="T5" fmla="*/ 1 h 1"/>
                <a:gd name="T6" fmla="*/ 13 w 13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">
                  <a:moveTo>
                    <a:pt x="13" y="0"/>
                  </a:moveTo>
                  <a:lnTo>
                    <a:pt x="13" y="0"/>
                  </a:lnTo>
                  <a:lnTo>
                    <a:pt x="0" y="1"/>
                  </a:lnTo>
                  <a:cubicBezTo>
                    <a:pt x="8" y="1"/>
                    <a:pt x="11" y="1"/>
                    <a:pt x="1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6" name="Freeform 24"/>
            <p:cNvSpPr>
              <a:spLocks/>
            </p:cNvSpPr>
            <p:nvPr/>
          </p:nvSpPr>
          <p:spPr bwMode="invGray">
            <a:xfrm>
              <a:off x="998537" y="2811463"/>
              <a:ext cx="1076325" cy="20637"/>
            </a:xfrm>
            <a:custGeom>
              <a:avLst/>
              <a:gdLst>
                <a:gd name="T0" fmla="*/ 85 w 561"/>
                <a:gd name="T1" fmla="*/ 9 h 9"/>
                <a:gd name="T2" fmla="*/ 85 w 561"/>
                <a:gd name="T3" fmla="*/ 9 h 9"/>
                <a:gd name="T4" fmla="*/ 154 w 561"/>
                <a:gd name="T5" fmla="*/ 6 h 9"/>
                <a:gd name="T6" fmla="*/ 135 w 561"/>
                <a:gd name="T7" fmla="*/ 6 h 9"/>
                <a:gd name="T8" fmla="*/ 314 w 561"/>
                <a:gd name="T9" fmla="*/ 5 h 9"/>
                <a:gd name="T10" fmla="*/ 341 w 561"/>
                <a:gd name="T11" fmla="*/ 8 h 9"/>
                <a:gd name="T12" fmla="*/ 433 w 561"/>
                <a:gd name="T13" fmla="*/ 5 h 9"/>
                <a:gd name="T14" fmla="*/ 520 w 561"/>
                <a:gd name="T15" fmla="*/ 5 h 9"/>
                <a:gd name="T16" fmla="*/ 490 w 561"/>
                <a:gd name="T17" fmla="*/ 3 h 9"/>
                <a:gd name="T18" fmla="*/ 498 w 561"/>
                <a:gd name="T19" fmla="*/ 2 h 9"/>
                <a:gd name="T20" fmla="*/ 395 w 561"/>
                <a:gd name="T21" fmla="*/ 3 h 9"/>
                <a:gd name="T22" fmla="*/ 411 w 561"/>
                <a:gd name="T23" fmla="*/ 1 h 9"/>
                <a:gd name="T24" fmla="*/ 261 w 561"/>
                <a:gd name="T25" fmla="*/ 4 h 9"/>
                <a:gd name="T26" fmla="*/ 210 w 561"/>
                <a:gd name="T27" fmla="*/ 3 h 9"/>
                <a:gd name="T28" fmla="*/ 1 w 561"/>
                <a:gd name="T29" fmla="*/ 7 h 9"/>
                <a:gd name="T30" fmla="*/ 85 w 561"/>
                <a:gd name="T31" fmla="*/ 6 h 9"/>
                <a:gd name="T32" fmla="*/ 85 w 561"/>
                <a:gd name="T33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1" h="9">
                  <a:moveTo>
                    <a:pt x="85" y="9"/>
                  </a:moveTo>
                  <a:lnTo>
                    <a:pt x="85" y="9"/>
                  </a:lnTo>
                  <a:cubicBezTo>
                    <a:pt x="130" y="9"/>
                    <a:pt x="90" y="6"/>
                    <a:pt x="154" y="6"/>
                  </a:cubicBezTo>
                  <a:lnTo>
                    <a:pt x="135" y="6"/>
                  </a:lnTo>
                  <a:cubicBezTo>
                    <a:pt x="180" y="5"/>
                    <a:pt x="260" y="5"/>
                    <a:pt x="314" y="5"/>
                  </a:cubicBezTo>
                  <a:cubicBezTo>
                    <a:pt x="308" y="6"/>
                    <a:pt x="347" y="6"/>
                    <a:pt x="341" y="8"/>
                  </a:cubicBezTo>
                  <a:cubicBezTo>
                    <a:pt x="377" y="8"/>
                    <a:pt x="414" y="7"/>
                    <a:pt x="433" y="5"/>
                  </a:cubicBezTo>
                  <a:cubicBezTo>
                    <a:pt x="456" y="6"/>
                    <a:pt x="491" y="4"/>
                    <a:pt x="520" y="5"/>
                  </a:cubicBezTo>
                  <a:cubicBezTo>
                    <a:pt x="507" y="4"/>
                    <a:pt x="561" y="1"/>
                    <a:pt x="490" y="3"/>
                  </a:cubicBezTo>
                  <a:cubicBezTo>
                    <a:pt x="496" y="3"/>
                    <a:pt x="492" y="2"/>
                    <a:pt x="498" y="2"/>
                  </a:cubicBezTo>
                  <a:cubicBezTo>
                    <a:pt x="452" y="1"/>
                    <a:pt x="434" y="3"/>
                    <a:pt x="395" y="3"/>
                  </a:cubicBezTo>
                  <a:cubicBezTo>
                    <a:pt x="372" y="2"/>
                    <a:pt x="433" y="2"/>
                    <a:pt x="411" y="1"/>
                  </a:cubicBezTo>
                  <a:cubicBezTo>
                    <a:pt x="362" y="2"/>
                    <a:pt x="258" y="0"/>
                    <a:pt x="261" y="4"/>
                  </a:cubicBezTo>
                  <a:cubicBezTo>
                    <a:pt x="225" y="5"/>
                    <a:pt x="220" y="4"/>
                    <a:pt x="210" y="3"/>
                  </a:cubicBezTo>
                  <a:cubicBezTo>
                    <a:pt x="153" y="7"/>
                    <a:pt x="0" y="1"/>
                    <a:pt x="1" y="7"/>
                  </a:cubicBezTo>
                  <a:cubicBezTo>
                    <a:pt x="21" y="7"/>
                    <a:pt x="55" y="7"/>
                    <a:pt x="85" y="6"/>
                  </a:cubicBezTo>
                  <a:lnTo>
                    <a:pt x="85" y="9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7" name="Freeform 25"/>
            <p:cNvSpPr>
              <a:spLocks/>
            </p:cNvSpPr>
            <p:nvPr/>
          </p:nvSpPr>
          <p:spPr bwMode="invGray">
            <a:xfrm>
              <a:off x="2495550" y="2803525"/>
              <a:ext cx="17463" cy="0"/>
            </a:xfrm>
            <a:custGeom>
              <a:avLst/>
              <a:gdLst>
                <a:gd name="T0" fmla="*/ 9 w 9"/>
                <a:gd name="T1" fmla="*/ 9 w 9"/>
                <a:gd name="T2" fmla="*/ 0 w 9"/>
                <a:gd name="T3" fmla="*/ 9 w 9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9">
                  <a:moveTo>
                    <a:pt x="9" y="0"/>
                  </a:moveTo>
                  <a:lnTo>
                    <a:pt x="9" y="0"/>
                  </a:lnTo>
                  <a:lnTo>
                    <a:pt x="0" y="0"/>
                  </a:lnTo>
                  <a:lnTo>
                    <a:pt x="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8" name="Freeform 26"/>
            <p:cNvSpPr>
              <a:spLocks noEditPoints="1"/>
            </p:cNvSpPr>
            <p:nvPr/>
          </p:nvSpPr>
          <p:spPr bwMode="invGray">
            <a:xfrm>
              <a:off x="2538412" y="2816225"/>
              <a:ext cx="1057275" cy="31750"/>
            </a:xfrm>
            <a:custGeom>
              <a:avLst/>
              <a:gdLst>
                <a:gd name="T0" fmla="*/ 495 w 551"/>
                <a:gd name="T1" fmla="*/ 10 h 14"/>
                <a:gd name="T2" fmla="*/ 495 w 551"/>
                <a:gd name="T3" fmla="*/ 10 h 14"/>
                <a:gd name="T4" fmla="*/ 461 w 551"/>
                <a:gd name="T5" fmla="*/ 9 h 14"/>
                <a:gd name="T6" fmla="*/ 495 w 551"/>
                <a:gd name="T7" fmla="*/ 10 h 14"/>
                <a:gd name="T8" fmla="*/ 551 w 551"/>
                <a:gd name="T9" fmla="*/ 9 h 14"/>
                <a:gd name="T10" fmla="*/ 551 w 551"/>
                <a:gd name="T11" fmla="*/ 9 h 14"/>
                <a:gd name="T12" fmla="*/ 532 w 551"/>
                <a:gd name="T13" fmla="*/ 13 h 14"/>
                <a:gd name="T14" fmla="*/ 294 w 551"/>
                <a:gd name="T15" fmla="*/ 13 h 14"/>
                <a:gd name="T16" fmla="*/ 304 w 551"/>
                <a:gd name="T17" fmla="*/ 12 h 14"/>
                <a:gd name="T18" fmla="*/ 93 w 551"/>
                <a:gd name="T19" fmla="*/ 14 h 14"/>
                <a:gd name="T20" fmla="*/ 38 w 551"/>
                <a:gd name="T21" fmla="*/ 12 h 14"/>
                <a:gd name="T22" fmla="*/ 4 w 551"/>
                <a:gd name="T23" fmla="*/ 12 h 14"/>
                <a:gd name="T24" fmla="*/ 31 w 551"/>
                <a:gd name="T25" fmla="*/ 11 h 14"/>
                <a:gd name="T26" fmla="*/ 16 w 551"/>
                <a:gd name="T27" fmla="*/ 11 h 14"/>
                <a:gd name="T28" fmla="*/ 73 w 551"/>
                <a:gd name="T29" fmla="*/ 6 h 14"/>
                <a:gd name="T30" fmla="*/ 39 w 551"/>
                <a:gd name="T31" fmla="*/ 10 h 14"/>
                <a:gd name="T32" fmla="*/ 62 w 551"/>
                <a:gd name="T33" fmla="*/ 8 h 14"/>
                <a:gd name="T34" fmla="*/ 90 w 551"/>
                <a:gd name="T35" fmla="*/ 10 h 14"/>
                <a:gd name="T36" fmla="*/ 157 w 551"/>
                <a:gd name="T37" fmla="*/ 9 h 14"/>
                <a:gd name="T38" fmla="*/ 193 w 551"/>
                <a:gd name="T39" fmla="*/ 11 h 14"/>
                <a:gd name="T40" fmla="*/ 215 w 551"/>
                <a:gd name="T41" fmla="*/ 8 h 14"/>
                <a:gd name="T42" fmla="*/ 280 w 551"/>
                <a:gd name="T43" fmla="*/ 8 h 14"/>
                <a:gd name="T44" fmla="*/ 373 w 551"/>
                <a:gd name="T45" fmla="*/ 0 h 14"/>
                <a:gd name="T46" fmla="*/ 452 w 551"/>
                <a:gd name="T47" fmla="*/ 6 h 14"/>
                <a:gd name="T48" fmla="*/ 329 w 551"/>
                <a:gd name="T49" fmla="*/ 7 h 14"/>
                <a:gd name="T50" fmla="*/ 282 w 551"/>
                <a:gd name="T51" fmla="*/ 11 h 14"/>
                <a:gd name="T52" fmla="*/ 389 w 551"/>
                <a:gd name="T53" fmla="*/ 9 h 14"/>
                <a:gd name="T54" fmla="*/ 377 w 551"/>
                <a:gd name="T55" fmla="*/ 10 h 14"/>
                <a:gd name="T56" fmla="*/ 494 w 551"/>
                <a:gd name="T57" fmla="*/ 8 h 14"/>
                <a:gd name="T58" fmla="*/ 510 w 551"/>
                <a:gd name="T59" fmla="*/ 9 h 14"/>
                <a:gd name="T60" fmla="*/ 551 w 551"/>
                <a:gd name="T61" fmla="*/ 9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51" h="14">
                  <a:moveTo>
                    <a:pt x="495" y="10"/>
                  </a:moveTo>
                  <a:lnTo>
                    <a:pt x="495" y="10"/>
                  </a:lnTo>
                  <a:lnTo>
                    <a:pt x="461" y="9"/>
                  </a:lnTo>
                  <a:cubicBezTo>
                    <a:pt x="469" y="10"/>
                    <a:pt x="482" y="10"/>
                    <a:pt x="495" y="10"/>
                  </a:cubicBezTo>
                  <a:close/>
                  <a:moveTo>
                    <a:pt x="551" y="9"/>
                  </a:moveTo>
                  <a:lnTo>
                    <a:pt x="551" y="9"/>
                  </a:lnTo>
                  <a:lnTo>
                    <a:pt x="532" y="13"/>
                  </a:lnTo>
                  <a:cubicBezTo>
                    <a:pt x="425" y="14"/>
                    <a:pt x="387" y="13"/>
                    <a:pt x="294" y="13"/>
                  </a:cubicBezTo>
                  <a:cubicBezTo>
                    <a:pt x="287" y="12"/>
                    <a:pt x="298" y="12"/>
                    <a:pt x="304" y="12"/>
                  </a:cubicBezTo>
                  <a:cubicBezTo>
                    <a:pt x="238" y="13"/>
                    <a:pt x="140" y="12"/>
                    <a:pt x="93" y="14"/>
                  </a:cubicBezTo>
                  <a:cubicBezTo>
                    <a:pt x="72" y="14"/>
                    <a:pt x="17" y="13"/>
                    <a:pt x="38" y="12"/>
                  </a:cubicBezTo>
                  <a:cubicBezTo>
                    <a:pt x="28" y="12"/>
                    <a:pt x="16" y="12"/>
                    <a:pt x="4" y="12"/>
                  </a:cubicBezTo>
                  <a:cubicBezTo>
                    <a:pt x="1" y="11"/>
                    <a:pt x="30" y="12"/>
                    <a:pt x="31" y="11"/>
                  </a:cubicBezTo>
                  <a:cubicBezTo>
                    <a:pt x="22" y="11"/>
                    <a:pt x="18" y="10"/>
                    <a:pt x="16" y="11"/>
                  </a:cubicBezTo>
                  <a:cubicBezTo>
                    <a:pt x="32" y="10"/>
                    <a:pt x="0" y="6"/>
                    <a:pt x="73" y="6"/>
                  </a:cubicBezTo>
                  <a:cubicBezTo>
                    <a:pt x="101" y="9"/>
                    <a:pt x="22" y="7"/>
                    <a:pt x="39" y="10"/>
                  </a:cubicBezTo>
                  <a:cubicBezTo>
                    <a:pt x="63" y="10"/>
                    <a:pt x="60" y="9"/>
                    <a:pt x="62" y="8"/>
                  </a:cubicBezTo>
                  <a:cubicBezTo>
                    <a:pt x="93" y="8"/>
                    <a:pt x="92" y="9"/>
                    <a:pt x="90" y="10"/>
                  </a:cubicBezTo>
                  <a:cubicBezTo>
                    <a:pt x="102" y="9"/>
                    <a:pt x="141" y="10"/>
                    <a:pt x="157" y="9"/>
                  </a:cubicBezTo>
                  <a:cubicBezTo>
                    <a:pt x="216" y="8"/>
                    <a:pt x="154" y="11"/>
                    <a:pt x="193" y="11"/>
                  </a:cubicBezTo>
                  <a:lnTo>
                    <a:pt x="215" y="8"/>
                  </a:lnTo>
                  <a:lnTo>
                    <a:pt x="280" y="8"/>
                  </a:lnTo>
                  <a:cubicBezTo>
                    <a:pt x="373" y="7"/>
                    <a:pt x="266" y="2"/>
                    <a:pt x="373" y="0"/>
                  </a:cubicBezTo>
                  <a:cubicBezTo>
                    <a:pt x="359" y="2"/>
                    <a:pt x="402" y="5"/>
                    <a:pt x="452" y="6"/>
                  </a:cubicBezTo>
                  <a:cubicBezTo>
                    <a:pt x="422" y="6"/>
                    <a:pt x="367" y="8"/>
                    <a:pt x="329" y="7"/>
                  </a:cubicBezTo>
                  <a:cubicBezTo>
                    <a:pt x="383" y="10"/>
                    <a:pt x="254" y="8"/>
                    <a:pt x="282" y="11"/>
                  </a:cubicBezTo>
                  <a:cubicBezTo>
                    <a:pt x="309" y="9"/>
                    <a:pt x="354" y="9"/>
                    <a:pt x="389" y="9"/>
                  </a:cubicBezTo>
                  <a:lnTo>
                    <a:pt x="377" y="10"/>
                  </a:lnTo>
                  <a:cubicBezTo>
                    <a:pt x="414" y="10"/>
                    <a:pt x="442" y="7"/>
                    <a:pt x="494" y="8"/>
                  </a:cubicBezTo>
                  <a:cubicBezTo>
                    <a:pt x="519" y="8"/>
                    <a:pt x="514" y="9"/>
                    <a:pt x="510" y="9"/>
                  </a:cubicBezTo>
                  <a:cubicBezTo>
                    <a:pt x="531" y="9"/>
                    <a:pt x="551" y="8"/>
                    <a:pt x="551" y="9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9" name="Freeform 27"/>
            <p:cNvSpPr>
              <a:spLocks/>
            </p:cNvSpPr>
            <p:nvPr/>
          </p:nvSpPr>
          <p:spPr bwMode="invGray">
            <a:xfrm>
              <a:off x="11777663" y="2757488"/>
              <a:ext cx="19050" cy="3175"/>
            </a:xfrm>
            <a:custGeom>
              <a:avLst/>
              <a:gdLst>
                <a:gd name="T0" fmla="*/ 0 w 10"/>
                <a:gd name="T1" fmla="*/ 0 h 1"/>
                <a:gd name="T2" fmla="*/ 0 w 10"/>
                <a:gd name="T3" fmla="*/ 0 h 1"/>
                <a:gd name="T4" fmla="*/ 10 w 10"/>
                <a:gd name="T5" fmla="*/ 1 h 1"/>
                <a:gd name="T6" fmla="*/ 0 w 10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1">
                  <a:moveTo>
                    <a:pt x="0" y="0"/>
                  </a:moveTo>
                  <a:lnTo>
                    <a:pt x="0" y="0"/>
                  </a:lnTo>
                  <a:lnTo>
                    <a:pt x="10" y="1"/>
                  </a:lnTo>
                  <a:cubicBezTo>
                    <a:pt x="8" y="1"/>
                    <a:pt x="4" y="1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0" name="Freeform 28"/>
            <p:cNvSpPr>
              <a:spLocks/>
            </p:cNvSpPr>
            <p:nvPr/>
          </p:nvSpPr>
          <p:spPr bwMode="invGray">
            <a:xfrm>
              <a:off x="5983288" y="2741613"/>
              <a:ext cx="38100" cy="0"/>
            </a:xfrm>
            <a:custGeom>
              <a:avLst/>
              <a:gdLst>
                <a:gd name="T0" fmla="*/ 0 w 20"/>
                <a:gd name="T1" fmla="*/ 0 w 20"/>
                <a:gd name="T2" fmla="*/ 20 w 20"/>
                <a:gd name="T3" fmla="*/ 0 w 2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0">
                  <a:moveTo>
                    <a:pt x="0" y="0"/>
                  </a:moveTo>
                  <a:lnTo>
                    <a:pt x="0" y="0"/>
                  </a:lnTo>
                  <a:lnTo>
                    <a:pt x="2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1" name="Freeform 29"/>
            <p:cNvSpPr>
              <a:spLocks/>
            </p:cNvSpPr>
            <p:nvPr/>
          </p:nvSpPr>
          <p:spPr bwMode="invGray">
            <a:xfrm>
              <a:off x="6832600" y="2713038"/>
              <a:ext cx="53975" cy="1587"/>
            </a:xfrm>
            <a:custGeom>
              <a:avLst/>
              <a:gdLst>
                <a:gd name="T0" fmla="*/ 0 w 28"/>
                <a:gd name="T1" fmla="*/ 1 h 1"/>
                <a:gd name="T2" fmla="*/ 0 w 28"/>
                <a:gd name="T3" fmla="*/ 1 h 1"/>
                <a:gd name="T4" fmla="*/ 28 w 28"/>
                <a:gd name="T5" fmla="*/ 0 h 1"/>
                <a:gd name="T6" fmla="*/ 0 w 2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1">
                  <a:moveTo>
                    <a:pt x="0" y="1"/>
                  </a:moveTo>
                  <a:lnTo>
                    <a:pt x="0" y="1"/>
                  </a:lnTo>
                  <a:lnTo>
                    <a:pt x="28" y="0"/>
                  </a:lnTo>
                  <a:cubicBezTo>
                    <a:pt x="17" y="0"/>
                    <a:pt x="8" y="1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2" name="Freeform 30"/>
            <p:cNvSpPr>
              <a:spLocks/>
            </p:cNvSpPr>
            <p:nvPr/>
          </p:nvSpPr>
          <p:spPr bwMode="invGray">
            <a:xfrm>
              <a:off x="11317288" y="2755900"/>
              <a:ext cx="9525" cy="0"/>
            </a:xfrm>
            <a:custGeom>
              <a:avLst/>
              <a:gdLst>
                <a:gd name="T0" fmla="*/ 5 w 5"/>
                <a:gd name="T1" fmla="*/ 5 w 5"/>
                <a:gd name="T2" fmla="*/ 4 w 5"/>
                <a:gd name="T3" fmla="*/ 0 w 5"/>
                <a:gd name="T4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4" y="0"/>
                  </a:lnTo>
                  <a:lnTo>
                    <a:pt x="0" y="0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3" name="Freeform 31"/>
            <p:cNvSpPr>
              <a:spLocks/>
            </p:cNvSpPr>
            <p:nvPr/>
          </p:nvSpPr>
          <p:spPr bwMode="invGray">
            <a:xfrm>
              <a:off x="8534400" y="2735263"/>
              <a:ext cx="30163" cy="0"/>
            </a:xfrm>
            <a:custGeom>
              <a:avLst/>
              <a:gdLst>
                <a:gd name="T0" fmla="*/ 0 w 16"/>
                <a:gd name="T1" fmla="*/ 0 w 16"/>
                <a:gd name="T2" fmla="*/ 16 w 16"/>
                <a:gd name="T3" fmla="*/ 0 w 1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6">
                  <a:moveTo>
                    <a:pt x="0" y="0"/>
                  </a:moveTo>
                  <a:lnTo>
                    <a:pt x="0" y="0"/>
                  </a:lnTo>
                  <a:cubicBezTo>
                    <a:pt x="4" y="0"/>
                    <a:pt x="9" y="0"/>
                    <a:pt x="16" y="0"/>
                  </a:cubicBezTo>
                  <a:cubicBezTo>
                    <a:pt x="15" y="0"/>
                    <a:pt x="9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4" name="Freeform 32"/>
            <p:cNvSpPr>
              <a:spLocks/>
            </p:cNvSpPr>
            <p:nvPr/>
          </p:nvSpPr>
          <p:spPr bwMode="invGray">
            <a:xfrm>
              <a:off x="6821488" y="2714625"/>
              <a:ext cx="9525" cy="0"/>
            </a:xfrm>
            <a:custGeom>
              <a:avLst/>
              <a:gdLst>
                <a:gd name="T0" fmla="*/ 0 w 5"/>
                <a:gd name="T1" fmla="*/ 0 w 5"/>
                <a:gd name="T2" fmla="*/ 2 w 5"/>
                <a:gd name="T3" fmla="*/ 5 w 5"/>
                <a:gd name="T4" fmla="*/ 0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5" name="Freeform 33"/>
            <p:cNvSpPr>
              <a:spLocks/>
            </p:cNvSpPr>
            <p:nvPr/>
          </p:nvSpPr>
          <p:spPr bwMode="invGray">
            <a:xfrm>
              <a:off x="5583238" y="2719388"/>
              <a:ext cx="25400" cy="0"/>
            </a:xfrm>
            <a:custGeom>
              <a:avLst/>
              <a:gdLst>
                <a:gd name="T0" fmla="*/ 13 w 13"/>
                <a:gd name="T1" fmla="*/ 13 w 13"/>
                <a:gd name="T2" fmla="*/ 0 w 13"/>
                <a:gd name="T3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3" y="0"/>
                  </a:lnTo>
                  <a:lnTo>
                    <a:pt x="0" y="0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6" name="Freeform 34"/>
            <p:cNvSpPr>
              <a:spLocks/>
            </p:cNvSpPr>
            <p:nvPr/>
          </p:nvSpPr>
          <p:spPr bwMode="invGray">
            <a:xfrm>
              <a:off x="5638800" y="2740025"/>
              <a:ext cx="23813" cy="1587"/>
            </a:xfrm>
            <a:custGeom>
              <a:avLst/>
              <a:gdLst>
                <a:gd name="T0" fmla="*/ 12 w 12"/>
                <a:gd name="T1" fmla="*/ 0 h 1"/>
                <a:gd name="T2" fmla="*/ 12 w 12"/>
                <a:gd name="T3" fmla="*/ 0 h 1"/>
                <a:gd name="T4" fmla="*/ 0 w 12"/>
                <a:gd name="T5" fmla="*/ 1 h 1"/>
                <a:gd name="T6" fmla="*/ 12 w 12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1">
                  <a:moveTo>
                    <a:pt x="12" y="0"/>
                  </a:moveTo>
                  <a:lnTo>
                    <a:pt x="12" y="0"/>
                  </a:lnTo>
                  <a:lnTo>
                    <a:pt x="0" y="1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7" name="Freeform 35"/>
            <p:cNvSpPr>
              <a:spLocks/>
            </p:cNvSpPr>
            <p:nvPr/>
          </p:nvSpPr>
          <p:spPr bwMode="invGray">
            <a:xfrm>
              <a:off x="4303712" y="2728913"/>
              <a:ext cx="50800" cy="0"/>
            </a:xfrm>
            <a:custGeom>
              <a:avLst/>
              <a:gdLst>
                <a:gd name="T0" fmla="*/ 26 w 26"/>
                <a:gd name="T1" fmla="*/ 26 w 26"/>
                <a:gd name="T2" fmla="*/ 0 w 26"/>
                <a:gd name="T3" fmla="*/ 26 w 2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6">
                  <a:moveTo>
                    <a:pt x="26" y="0"/>
                  </a:moveTo>
                  <a:lnTo>
                    <a:pt x="26" y="0"/>
                  </a:lnTo>
                  <a:lnTo>
                    <a:pt x="0" y="0"/>
                  </a:lnTo>
                  <a:cubicBezTo>
                    <a:pt x="13" y="0"/>
                    <a:pt x="20" y="0"/>
                    <a:pt x="2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8" name="Freeform 36"/>
            <p:cNvSpPr>
              <a:spLocks/>
            </p:cNvSpPr>
            <p:nvPr/>
          </p:nvSpPr>
          <p:spPr bwMode="invGray">
            <a:xfrm>
              <a:off x="5519738" y="2735263"/>
              <a:ext cx="9525" cy="3175"/>
            </a:xfrm>
            <a:custGeom>
              <a:avLst/>
              <a:gdLst>
                <a:gd name="T0" fmla="*/ 4 w 5"/>
                <a:gd name="T1" fmla="*/ 0 h 1"/>
                <a:gd name="T2" fmla="*/ 4 w 5"/>
                <a:gd name="T3" fmla="*/ 0 h 1"/>
                <a:gd name="T4" fmla="*/ 0 w 5"/>
                <a:gd name="T5" fmla="*/ 1 h 1"/>
                <a:gd name="T6" fmla="*/ 4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4" y="0"/>
                  </a:moveTo>
                  <a:lnTo>
                    <a:pt x="4" y="0"/>
                  </a:lnTo>
                  <a:lnTo>
                    <a:pt x="0" y="1"/>
                  </a:lnTo>
                  <a:cubicBezTo>
                    <a:pt x="3" y="1"/>
                    <a:pt x="5" y="1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9" name="Freeform 37"/>
            <p:cNvSpPr>
              <a:spLocks/>
            </p:cNvSpPr>
            <p:nvPr/>
          </p:nvSpPr>
          <p:spPr bwMode="invGray">
            <a:xfrm>
              <a:off x="12096750" y="2784475"/>
              <a:ext cx="6350" cy="0"/>
            </a:xfrm>
            <a:custGeom>
              <a:avLst/>
              <a:gdLst>
                <a:gd name="T0" fmla="*/ 3 w 3"/>
                <a:gd name="T1" fmla="*/ 3 w 3"/>
                <a:gd name="T2" fmla="*/ 1 w 3"/>
                <a:gd name="T3" fmla="*/ 0 w 3"/>
                <a:gd name="T4" fmla="*/ 3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3">
                  <a:moveTo>
                    <a:pt x="3" y="0"/>
                  </a:moveTo>
                  <a:lnTo>
                    <a:pt x="3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0" name="Freeform 38"/>
            <p:cNvSpPr>
              <a:spLocks/>
            </p:cNvSpPr>
            <p:nvPr/>
          </p:nvSpPr>
          <p:spPr bwMode="invGray">
            <a:xfrm>
              <a:off x="12225338" y="2773363"/>
              <a:ext cx="46038" cy="0"/>
            </a:xfrm>
            <a:custGeom>
              <a:avLst/>
              <a:gdLst>
                <a:gd name="T0" fmla="*/ 0 w 24"/>
                <a:gd name="T1" fmla="*/ 0 w 24"/>
                <a:gd name="T2" fmla="*/ 24 w 24"/>
                <a:gd name="T3" fmla="*/ 0 w 2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4">
                  <a:moveTo>
                    <a:pt x="0" y="0"/>
                  </a:moveTo>
                  <a:lnTo>
                    <a:pt x="0" y="0"/>
                  </a:lnTo>
                  <a:lnTo>
                    <a:pt x="24" y="0"/>
                  </a:lnTo>
                  <a:cubicBezTo>
                    <a:pt x="15" y="0"/>
                    <a:pt x="6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1" name="Freeform 39"/>
            <p:cNvSpPr>
              <a:spLocks/>
            </p:cNvSpPr>
            <p:nvPr/>
          </p:nvSpPr>
          <p:spPr bwMode="invGray">
            <a:xfrm>
              <a:off x="9274175" y="2746375"/>
              <a:ext cx="55563" cy="4762"/>
            </a:xfrm>
            <a:custGeom>
              <a:avLst/>
              <a:gdLst>
                <a:gd name="T0" fmla="*/ 0 w 29"/>
                <a:gd name="T1" fmla="*/ 1 h 2"/>
                <a:gd name="T2" fmla="*/ 0 w 29"/>
                <a:gd name="T3" fmla="*/ 1 h 2"/>
                <a:gd name="T4" fmla="*/ 15 w 29"/>
                <a:gd name="T5" fmla="*/ 2 h 2"/>
                <a:gd name="T6" fmla="*/ 0 w 29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2">
                  <a:moveTo>
                    <a:pt x="0" y="1"/>
                  </a:moveTo>
                  <a:lnTo>
                    <a:pt x="0" y="1"/>
                  </a:lnTo>
                  <a:cubicBezTo>
                    <a:pt x="7" y="1"/>
                    <a:pt x="23" y="2"/>
                    <a:pt x="15" y="2"/>
                  </a:cubicBezTo>
                  <a:cubicBezTo>
                    <a:pt x="29" y="2"/>
                    <a:pt x="28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2" name="Freeform 40"/>
            <p:cNvSpPr>
              <a:spLocks/>
            </p:cNvSpPr>
            <p:nvPr/>
          </p:nvSpPr>
          <p:spPr bwMode="invGray">
            <a:xfrm>
              <a:off x="11847513" y="2827338"/>
              <a:ext cx="34925" cy="3175"/>
            </a:xfrm>
            <a:custGeom>
              <a:avLst/>
              <a:gdLst>
                <a:gd name="T0" fmla="*/ 3 w 18"/>
                <a:gd name="T1" fmla="*/ 1 h 1"/>
                <a:gd name="T2" fmla="*/ 3 w 18"/>
                <a:gd name="T3" fmla="*/ 1 h 1"/>
                <a:gd name="T4" fmla="*/ 18 w 18"/>
                <a:gd name="T5" fmla="*/ 0 h 1"/>
                <a:gd name="T6" fmla="*/ 3 w 1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1">
                  <a:moveTo>
                    <a:pt x="3" y="1"/>
                  </a:moveTo>
                  <a:lnTo>
                    <a:pt x="3" y="1"/>
                  </a:lnTo>
                  <a:cubicBezTo>
                    <a:pt x="7" y="1"/>
                    <a:pt x="13" y="0"/>
                    <a:pt x="18" y="0"/>
                  </a:cubicBezTo>
                  <a:cubicBezTo>
                    <a:pt x="8" y="0"/>
                    <a:pt x="0" y="1"/>
                    <a:pt x="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3" name="Freeform 41"/>
            <p:cNvSpPr>
              <a:spLocks/>
            </p:cNvSpPr>
            <p:nvPr/>
          </p:nvSpPr>
          <p:spPr bwMode="invGray">
            <a:xfrm>
              <a:off x="11882438" y="2825750"/>
              <a:ext cx="25400" cy="1587"/>
            </a:xfrm>
            <a:custGeom>
              <a:avLst/>
              <a:gdLst>
                <a:gd name="T0" fmla="*/ 0 w 14"/>
                <a:gd name="T1" fmla="*/ 1 h 1"/>
                <a:gd name="T2" fmla="*/ 0 w 14"/>
                <a:gd name="T3" fmla="*/ 1 h 1"/>
                <a:gd name="T4" fmla="*/ 14 w 14"/>
                <a:gd name="T5" fmla="*/ 0 h 1"/>
                <a:gd name="T6" fmla="*/ 0 w 1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">
                  <a:moveTo>
                    <a:pt x="0" y="1"/>
                  </a:moveTo>
                  <a:lnTo>
                    <a:pt x="0" y="1"/>
                  </a:lnTo>
                  <a:lnTo>
                    <a:pt x="14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4" name="Freeform 42"/>
            <p:cNvSpPr>
              <a:spLocks/>
            </p:cNvSpPr>
            <p:nvPr/>
          </p:nvSpPr>
          <p:spPr bwMode="invGray">
            <a:xfrm>
              <a:off x="8915400" y="2809875"/>
              <a:ext cx="15875" cy="1587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0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cubicBezTo>
                    <a:pt x="6" y="0"/>
                    <a:pt x="3" y="0"/>
                    <a:pt x="0" y="0"/>
                  </a:cubicBezTo>
                  <a:cubicBezTo>
                    <a:pt x="1" y="0"/>
                    <a:pt x="4" y="1"/>
                    <a:pt x="8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5" name="Freeform 43"/>
            <p:cNvSpPr>
              <a:spLocks/>
            </p:cNvSpPr>
            <p:nvPr/>
          </p:nvSpPr>
          <p:spPr bwMode="invGray">
            <a:xfrm>
              <a:off x="12109450" y="2752725"/>
              <a:ext cx="454025" cy="23812"/>
            </a:xfrm>
            <a:custGeom>
              <a:avLst/>
              <a:gdLst>
                <a:gd name="T0" fmla="*/ 102 w 236"/>
                <a:gd name="T1" fmla="*/ 10 h 10"/>
                <a:gd name="T2" fmla="*/ 102 w 236"/>
                <a:gd name="T3" fmla="*/ 10 h 10"/>
                <a:gd name="T4" fmla="*/ 123 w 236"/>
                <a:gd name="T5" fmla="*/ 7 h 10"/>
                <a:gd name="T6" fmla="*/ 200 w 236"/>
                <a:gd name="T7" fmla="*/ 6 h 10"/>
                <a:gd name="T8" fmla="*/ 203 w 236"/>
                <a:gd name="T9" fmla="*/ 3 h 10"/>
                <a:gd name="T10" fmla="*/ 160 w 236"/>
                <a:gd name="T11" fmla="*/ 4 h 10"/>
                <a:gd name="T12" fmla="*/ 202 w 236"/>
                <a:gd name="T13" fmla="*/ 3 h 10"/>
                <a:gd name="T14" fmla="*/ 198 w 236"/>
                <a:gd name="T15" fmla="*/ 0 h 10"/>
                <a:gd name="T16" fmla="*/ 0 w 236"/>
                <a:gd name="T17" fmla="*/ 4 h 10"/>
                <a:gd name="T18" fmla="*/ 137 w 236"/>
                <a:gd name="T19" fmla="*/ 4 h 10"/>
                <a:gd name="T20" fmla="*/ 121 w 236"/>
                <a:gd name="T21" fmla="*/ 6 h 10"/>
                <a:gd name="T22" fmla="*/ 8 w 236"/>
                <a:gd name="T23" fmla="*/ 5 h 10"/>
                <a:gd name="T24" fmla="*/ 104 w 236"/>
                <a:gd name="T25" fmla="*/ 7 h 10"/>
                <a:gd name="T26" fmla="*/ 84 w 236"/>
                <a:gd name="T27" fmla="*/ 9 h 10"/>
                <a:gd name="T28" fmla="*/ 102 w 236"/>
                <a:gd name="T2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36" h="10">
                  <a:moveTo>
                    <a:pt x="102" y="10"/>
                  </a:moveTo>
                  <a:lnTo>
                    <a:pt x="102" y="10"/>
                  </a:lnTo>
                  <a:cubicBezTo>
                    <a:pt x="107" y="9"/>
                    <a:pt x="208" y="8"/>
                    <a:pt x="123" y="7"/>
                  </a:cubicBezTo>
                  <a:cubicBezTo>
                    <a:pt x="126" y="4"/>
                    <a:pt x="177" y="6"/>
                    <a:pt x="200" y="6"/>
                  </a:cubicBezTo>
                  <a:cubicBezTo>
                    <a:pt x="184" y="5"/>
                    <a:pt x="208" y="4"/>
                    <a:pt x="203" y="3"/>
                  </a:cubicBezTo>
                  <a:cubicBezTo>
                    <a:pt x="192" y="4"/>
                    <a:pt x="179" y="4"/>
                    <a:pt x="160" y="4"/>
                  </a:cubicBezTo>
                  <a:cubicBezTo>
                    <a:pt x="152" y="3"/>
                    <a:pt x="180" y="2"/>
                    <a:pt x="202" y="3"/>
                  </a:cubicBezTo>
                  <a:cubicBezTo>
                    <a:pt x="175" y="1"/>
                    <a:pt x="236" y="1"/>
                    <a:pt x="198" y="0"/>
                  </a:cubicBezTo>
                  <a:cubicBezTo>
                    <a:pt x="116" y="0"/>
                    <a:pt x="57" y="0"/>
                    <a:pt x="0" y="4"/>
                  </a:cubicBezTo>
                  <a:cubicBezTo>
                    <a:pt x="46" y="3"/>
                    <a:pt x="99" y="3"/>
                    <a:pt x="137" y="4"/>
                  </a:cubicBezTo>
                  <a:lnTo>
                    <a:pt x="121" y="6"/>
                  </a:lnTo>
                  <a:cubicBezTo>
                    <a:pt x="78" y="4"/>
                    <a:pt x="51" y="5"/>
                    <a:pt x="8" y="5"/>
                  </a:cubicBezTo>
                  <a:lnTo>
                    <a:pt x="104" y="7"/>
                  </a:lnTo>
                  <a:cubicBezTo>
                    <a:pt x="149" y="9"/>
                    <a:pt x="119" y="9"/>
                    <a:pt x="84" y="9"/>
                  </a:cubicBezTo>
                  <a:cubicBezTo>
                    <a:pt x="92" y="9"/>
                    <a:pt x="100" y="9"/>
                    <a:pt x="102" y="1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6" name="Freeform 44"/>
            <p:cNvSpPr>
              <a:spLocks/>
            </p:cNvSpPr>
            <p:nvPr/>
          </p:nvSpPr>
          <p:spPr bwMode="invGray">
            <a:xfrm>
              <a:off x="12182475" y="2816225"/>
              <a:ext cx="9525" cy="0"/>
            </a:xfrm>
            <a:custGeom>
              <a:avLst/>
              <a:gdLst>
                <a:gd name="T0" fmla="*/ 0 w 5"/>
                <a:gd name="T1" fmla="*/ 0 w 5"/>
                <a:gd name="T2" fmla="*/ 1 w 5"/>
                <a:gd name="T3" fmla="*/ 5 w 5"/>
                <a:gd name="T4" fmla="*/ 0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7" name="Freeform 45"/>
            <p:cNvSpPr>
              <a:spLocks/>
            </p:cNvSpPr>
            <p:nvPr/>
          </p:nvSpPr>
          <p:spPr bwMode="invGray">
            <a:xfrm>
              <a:off x="4348162" y="2827338"/>
              <a:ext cx="17463" cy="3175"/>
            </a:xfrm>
            <a:custGeom>
              <a:avLst/>
              <a:gdLst>
                <a:gd name="T0" fmla="*/ 8 w 9"/>
                <a:gd name="T1" fmla="*/ 0 h 1"/>
                <a:gd name="T2" fmla="*/ 8 w 9"/>
                <a:gd name="T3" fmla="*/ 0 h 1"/>
                <a:gd name="T4" fmla="*/ 0 w 9"/>
                <a:gd name="T5" fmla="*/ 1 h 1"/>
                <a:gd name="T6" fmla="*/ 8 w 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1">
                  <a:moveTo>
                    <a:pt x="8" y="0"/>
                  </a:moveTo>
                  <a:lnTo>
                    <a:pt x="8" y="0"/>
                  </a:lnTo>
                  <a:lnTo>
                    <a:pt x="0" y="1"/>
                  </a:lnTo>
                  <a:cubicBezTo>
                    <a:pt x="7" y="0"/>
                    <a:pt x="9" y="0"/>
                    <a:pt x="8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8" name="Freeform 46"/>
            <p:cNvSpPr>
              <a:spLocks/>
            </p:cNvSpPr>
            <p:nvPr/>
          </p:nvSpPr>
          <p:spPr bwMode="invGray">
            <a:xfrm>
              <a:off x="12071350" y="279082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9" name="Freeform 47"/>
            <p:cNvSpPr>
              <a:spLocks/>
            </p:cNvSpPr>
            <p:nvPr/>
          </p:nvSpPr>
          <p:spPr bwMode="invGray">
            <a:xfrm>
              <a:off x="4754563" y="2827338"/>
              <a:ext cx="4763" cy="0"/>
            </a:xfrm>
            <a:custGeom>
              <a:avLst/>
              <a:gdLst>
                <a:gd name="T0" fmla="*/ 2 w 2"/>
                <a:gd name="T1" fmla="*/ 2 w 2"/>
                <a:gd name="T2" fmla="*/ 0 w 2"/>
                <a:gd name="T3" fmla="*/ 2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lnTo>
                    <a:pt x="2" y="0"/>
                  </a:lnTo>
                  <a:lnTo>
                    <a:pt x="0" y="0"/>
                  </a:lnTo>
                  <a:cubicBezTo>
                    <a:pt x="1" y="0"/>
                    <a:pt x="1" y="0"/>
                    <a:pt x="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0" name="Freeform 48"/>
            <p:cNvSpPr>
              <a:spLocks/>
            </p:cNvSpPr>
            <p:nvPr/>
          </p:nvSpPr>
          <p:spPr bwMode="invGray">
            <a:xfrm>
              <a:off x="4852988" y="2719388"/>
              <a:ext cx="9525" cy="3175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4 w 5"/>
                <a:gd name="T5" fmla="*/ 0 h 1"/>
                <a:gd name="T6" fmla="*/ 5 w 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cubicBezTo>
                    <a:pt x="5" y="1"/>
                    <a:pt x="5" y="1"/>
                    <a:pt x="4" y="0"/>
                  </a:cubicBezTo>
                  <a:cubicBezTo>
                    <a:pt x="0" y="1"/>
                    <a:pt x="2" y="1"/>
                    <a:pt x="5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1" name="Freeform 49"/>
            <p:cNvSpPr>
              <a:spLocks/>
            </p:cNvSpPr>
            <p:nvPr/>
          </p:nvSpPr>
          <p:spPr bwMode="invGray">
            <a:xfrm>
              <a:off x="4759325" y="282733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2" name="Freeform 50"/>
            <p:cNvSpPr>
              <a:spLocks/>
            </p:cNvSpPr>
            <p:nvPr/>
          </p:nvSpPr>
          <p:spPr bwMode="invGray">
            <a:xfrm>
              <a:off x="6654800" y="2805113"/>
              <a:ext cx="19050" cy="1587"/>
            </a:xfrm>
            <a:custGeom>
              <a:avLst/>
              <a:gdLst>
                <a:gd name="T0" fmla="*/ 10 w 10"/>
                <a:gd name="T1" fmla="*/ 1 h 1"/>
                <a:gd name="T2" fmla="*/ 10 w 10"/>
                <a:gd name="T3" fmla="*/ 1 h 1"/>
                <a:gd name="T4" fmla="*/ 2 w 10"/>
                <a:gd name="T5" fmla="*/ 0 h 1"/>
                <a:gd name="T6" fmla="*/ 10 w 1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1">
                  <a:moveTo>
                    <a:pt x="10" y="1"/>
                  </a:moveTo>
                  <a:lnTo>
                    <a:pt x="10" y="1"/>
                  </a:lnTo>
                  <a:lnTo>
                    <a:pt x="2" y="0"/>
                  </a:lnTo>
                  <a:cubicBezTo>
                    <a:pt x="0" y="0"/>
                    <a:pt x="2" y="0"/>
                    <a:pt x="1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3" name="Freeform 51"/>
            <p:cNvSpPr>
              <a:spLocks/>
            </p:cNvSpPr>
            <p:nvPr/>
          </p:nvSpPr>
          <p:spPr bwMode="invGray">
            <a:xfrm>
              <a:off x="6289675" y="2798763"/>
              <a:ext cx="6350" cy="0"/>
            </a:xfrm>
            <a:custGeom>
              <a:avLst/>
              <a:gdLst>
                <a:gd name="T0" fmla="*/ 3 w 3"/>
                <a:gd name="T1" fmla="*/ 3 w 3"/>
                <a:gd name="T2" fmla="*/ 0 w 3"/>
                <a:gd name="T3" fmla="*/ 3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">
                  <a:moveTo>
                    <a:pt x="3" y="0"/>
                  </a:moveTo>
                  <a:lnTo>
                    <a:pt x="3" y="0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4" name="Freeform 52"/>
            <p:cNvSpPr>
              <a:spLocks/>
            </p:cNvSpPr>
            <p:nvPr/>
          </p:nvSpPr>
          <p:spPr bwMode="invGray">
            <a:xfrm>
              <a:off x="9140825" y="2725738"/>
              <a:ext cx="44450" cy="0"/>
            </a:xfrm>
            <a:custGeom>
              <a:avLst/>
              <a:gdLst>
                <a:gd name="T0" fmla="*/ 23 w 23"/>
                <a:gd name="T1" fmla="*/ 23 w 23"/>
                <a:gd name="T2" fmla="*/ 0 w 23"/>
                <a:gd name="T3" fmla="*/ 23 w 2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3">
                  <a:moveTo>
                    <a:pt x="23" y="0"/>
                  </a:moveTo>
                  <a:lnTo>
                    <a:pt x="23" y="0"/>
                  </a:lnTo>
                  <a:lnTo>
                    <a:pt x="0" y="0"/>
                  </a:lnTo>
                  <a:lnTo>
                    <a:pt x="2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5" name="Freeform 53"/>
            <p:cNvSpPr>
              <a:spLocks/>
            </p:cNvSpPr>
            <p:nvPr/>
          </p:nvSpPr>
          <p:spPr bwMode="invGray">
            <a:xfrm>
              <a:off x="4737100" y="2827338"/>
              <a:ext cx="17463" cy="3175"/>
            </a:xfrm>
            <a:custGeom>
              <a:avLst/>
              <a:gdLst>
                <a:gd name="T0" fmla="*/ 9 w 9"/>
                <a:gd name="T1" fmla="*/ 0 h 1"/>
                <a:gd name="T2" fmla="*/ 9 w 9"/>
                <a:gd name="T3" fmla="*/ 0 h 1"/>
                <a:gd name="T4" fmla="*/ 0 w 9"/>
                <a:gd name="T5" fmla="*/ 1 h 1"/>
                <a:gd name="T6" fmla="*/ 9 w 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1">
                  <a:moveTo>
                    <a:pt x="9" y="0"/>
                  </a:moveTo>
                  <a:lnTo>
                    <a:pt x="9" y="0"/>
                  </a:lnTo>
                  <a:lnTo>
                    <a:pt x="0" y="1"/>
                  </a:lnTo>
                  <a:cubicBezTo>
                    <a:pt x="5" y="0"/>
                    <a:pt x="8" y="0"/>
                    <a:pt x="9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6" name="Freeform 54"/>
            <p:cNvSpPr>
              <a:spLocks/>
            </p:cNvSpPr>
            <p:nvPr/>
          </p:nvSpPr>
          <p:spPr bwMode="invGray">
            <a:xfrm>
              <a:off x="7239000" y="2779713"/>
              <a:ext cx="11113" cy="3175"/>
            </a:xfrm>
            <a:custGeom>
              <a:avLst/>
              <a:gdLst>
                <a:gd name="T0" fmla="*/ 6 w 6"/>
                <a:gd name="T1" fmla="*/ 0 h 1"/>
                <a:gd name="T2" fmla="*/ 6 w 6"/>
                <a:gd name="T3" fmla="*/ 0 h 1"/>
                <a:gd name="T4" fmla="*/ 0 w 6"/>
                <a:gd name="T5" fmla="*/ 1 h 1"/>
                <a:gd name="T6" fmla="*/ 4 w 6"/>
                <a:gd name="T7" fmla="*/ 1 h 1"/>
                <a:gd name="T8" fmla="*/ 6 w 6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1">
                  <a:moveTo>
                    <a:pt x="6" y="0"/>
                  </a:moveTo>
                  <a:lnTo>
                    <a:pt x="6" y="0"/>
                  </a:lnTo>
                  <a:lnTo>
                    <a:pt x="0" y="1"/>
                  </a:lnTo>
                  <a:lnTo>
                    <a:pt x="4" y="1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7" name="Freeform 55"/>
            <p:cNvSpPr>
              <a:spLocks/>
            </p:cNvSpPr>
            <p:nvPr/>
          </p:nvSpPr>
          <p:spPr bwMode="invGray">
            <a:xfrm>
              <a:off x="7181850" y="2773363"/>
              <a:ext cx="468313" cy="15875"/>
            </a:xfrm>
            <a:custGeom>
              <a:avLst/>
              <a:gdLst>
                <a:gd name="T0" fmla="*/ 139 w 244"/>
                <a:gd name="T1" fmla="*/ 5 h 7"/>
                <a:gd name="T2" fmla="*/ 139 w 244"/>
                <a:gd name="T3" fmla="*/ 5 h 7"/>
                <a:gd name="T4" fmla="*/ 132 w 244"/>
                <a:gd name="T5" fmla="*/ 6 h 7"/>
                <a:gd name="T6" fmla="*/ 244 w 244"/>
                <a:gd name="T7" fmla="*/ 4 h 7"/>
                <a:gd name="T8" fmla="*/ 178 w 244"/>
                <a:gd name="T9" fmla="*/ 1 h 7"/>
                <a:gd name="T10" fmla="*/ 101 w 244"/>
                <a:gd name="T11" fmla="*/ 0 h 7"/>
                <a:gd name="T12" fmla="*/ 77 w 244"/>
                <a:gd name="T13" fmla="*/ 3 h 7"/>
                <a:gd name="T14" fmla="*/ 60 w 244"/>
                <a:gd name="T15" fmla="*/ 1 h 7"/>
                <a:gd name="T16" fmla="*/ 0 w 244"/>
                <a:gd name="T17" fmla="*/ 1 h 7"/>
                <a:gd name="T18" fmla="*/ 52 w 244"/>
                <a:gd name="T19" fmla="*/ 1 h 7"/>
                <a:gd name="T20" fmla="*/ 36 w 244"/>
                <a:gd name="T21" fmla="*/ 3 h 7"/>
                <a:gd name="T22" fmla="*/ 41 w 244"/>
                <a:gd name="T23" fmla="*/ 3 h 7"/>
                <a:gd name="T24" fmla="*/ 139 w 244"/>
                <a:gd name="T25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44" h="7">
                  <a:moveTo>
                    <a:pt x="139" y="5"/>
                  </a:moveTo>
                  <a:lnTo>
                    <a:pt x="139" y="5"/>
                  </a:lnTo>
                  <a:cubicBezTo>
                    <a:pt x="135" y="5"/>
                    <a:pt x="134" y="6"/>
                    <a:pt x="132" y="6"/>
                  </a:cubicBezTo>
                  <a:cubicBezTo>
                    <a:pt x="169" y="5"/>
                    <a:pt x="236" y="6"/>
                    <a:pt x="244" y="4"/>
                  </a:cubicBezTo>
                  <a:cubicBezTo>
                    <a:pt x="232" y="4"/>
                    <a:pt x="167" y="2"/>
                    <a:pt x="178" y="1"/>
                  </a:cubicBezTo>
                  <a:cubicBezTo>
                    <a:pt x="152" y="2"/>
                    <a:pt x="115" y="0"/>
                    <a:pt x="101" y="0"/>
                  </a:cubicBezTo>
                  <a:cubicBezTo>
                    <a:pt x="143" y="2"/>
                    <a:pt x="105" y="2"/>
                    <a:pt x="77" y="3"/>
                  </a:cubicBezTo>
                  <a:cubicBezTo>
                    <a:pt x="51" y="2"/>
                    <a:pt x="82" y="1"/>
                    <a:pt x="60" y="1"/>
                  </a:cubicBezTo>
                  <a:lnTo>
                    <a:pt x="0" y="1"/>
                  </a:lnTo>
                  <a:lnTo>
                    <a:pt x="52" y="1"/>
                  </a:lnTo>
                  <a:lnTo>
                    <a:pt x="36" y="3"/>
                  </a:lnTo>
                  <a:lnTo>
                    <a:pt x="41" y="3"/>
                  </a:lnTo>
                  <a:cubicBezTo>
                    <a:pt x="129" y="2"/>
                    <a:pt x="49" y="7"/>
                    <a:pt x="139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8" name="Freeform 56"/>
            <p:cNvSpPr>
              <a:spLocks/>
            </p:cNvSpPr>
            <p:nvPr/>
          </p:nvSpPr>
          <p:spPr bwMode="invGray">
            <a:xfrm>
              <a:off x="7407275" y="2787650"/>
              <a:ext cx="26988" cy="0"/>
            </a:xfrm>
            <a:custGeom>
              <a:avLst/>
              <a:gdLst>
                <a:gd name="T0" fmla="*/ 14 w 14"/>
                <a:gd name="T1" fmla="*/ 14 w 14"/>
                <a:gd name="T2" fmla="*/ 0 w 14"/>
                <a:gd name="T3" fmla="*/ 14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4">
                  <a:moveTo>
                    <a:pt x="14" y="0"/>
                  </a:moveTo>
                  <a:lnTo>
                    <a:pt x="14" y="0"/>
                  </a:lnTo>
                  <a:lnTo>
                    <a:pt x="0" y="0"/>
                  </a:lnTo>
                  <a:cubicBezTo>
                    <a:pt x="8" y="0"/>
                    <a:pt x="11" y="0"/>
                    <a:pt x="1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9" name="Freeform 57"/>
            <p:cNvSpPr>
              <a:spLocks/>
            </p:cNvSpPr>
            <p:nvPr/>
          </p:nvSpPr>
          <p:spPr bwMode="invGray">
            <a:xfrm>
              <a:off x="8123238" y="2794000"/>
              <a:ext cx="31750" cy="1587"/>
            </a:xfrm>
            <a:custGeom>
              <a:avLst/>
              <a:gdLst>
                <a:gd name="T0" fmla="*/ 0 w 16"/>
                <a:gd name="T1" fmla="*/ 1 h 1"/>
                <a:gd name="T2" fmla="*/ 0 w 16"/>
                <a:gd name="T3" fmla="*/ 1 h 1"/>
                <a:gd name="T4" fmla="*/ 16 w 16"/>
                <a:gd name="T5" fmla="*/ 0 h 1"/>
                <a:gd name="T6" fmla="*/ 0 w 1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0" y="1"/>
                  </a:moveTo>
                  <a:lnTo>
                    <a:pt x="0" y="1"/>
                  </a:lnTo>
                  <a:lnTo>
                    <a:pt x="16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0" name="Freeform 58"/>
            <p:cNvSpPr>
              <a:spLocks/>
            </p:cNvSpPr>
            <p:nvPr/>
          </p:nvSpPr>
          <p:spPr bwMode="invGray">
            <a:xfrm>
              <a:off x="3070225" y="2794000"/>
              <a:ext cx="101600" cy="4762"/>
            </a:xfrm>
            <a:custGeom>
              <a:avLst/>
              <a:gdLst>
                <a:gd name="T0" fmla="*/ 0 w 53"/>
                <a:gd name="T1" fmla="*/ 0 h 2"/>
                <a:gd name="T2" fmla="*/ 0 w 53"/>
                <a:gd name="T3" fmla="*/ 0 h 2"/>
                <a:gd name="T4" fmla="*/ 52 w 53"/>
                <a:gd name="T5" fmla="*/ 0 h 2"/>
                <a:gd name="T6" fmla="*/ 6 w 53"/>
                <a:gd name="T7" fmla="*/ 0 h 2"/>
                <a:gd name="T8" fmla="*/ 0 w 53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2">
                  <a:moveTo>
                    <a:pt x="0" y="0"/>
                  </a:moveTo>
                  <a:lnTo>
                    <a:pt x="0" y="0"/>
                  </a:lnTo>
                  <a:cubicBezTo>
                    <a:pt x="2" y="1"/>
                    <a:pt x="53" y="2"/>
                    <a:pt x="52" y="0"/>
                  </a:cubicBez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1" name="Freeform 59"/>
            <p:cNvSpPr>
              <a:spLocks/>
            </p:cNvSpPr>
            <p:nvPr/>
          </p:nvSpPr>
          <p:spPr bwMode="invGray">
            <a:xfrm>
              <a:off x="9963150" y="2778125"/>
              <a:ext cx="41275" cy="0"/>
            </a:xfrm>
            <a:custGeom>
              <a:avLst/>
              <a:gdLst>
                <a:gd name="T0" fmla="*/ 21 w 21"/>
                <a:gd name="T1" fmla="*/ 21 w 21"/>
                <a:gd name="T2" fmla="*/ 3 w 21"/>
                <a:gd name="T3" fmla="*/ 0 w 21"/>
                <a:gd name="T4" fmla="*/ 21 w 2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21">
                  <a:moveTo>
                    <a:pt x="21" y="0"/>
                  </a:moveTo>
                  <a:lnTo>
                    <a:pt x="21" y="0"/>
                  </a:lnTo>
                  <a:lnTo>
                    <a:pt x="3" y="0"/>
                  </a:lnTo>
                  <a:lnTo>
                    <a:pt x="0" y="0"/>
                  </a:lnTo>
                  <a:cubicBezTo>
                    <a:pt x="4" y="0"/>
                    <a:pt x="15" y="0"/>
                    <a:pt x="2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2" name="Freeform 60"/>
            <p:cNvSpPr>
              <a:spLocks/>
            </p:cNvSpPr>
            <p:nvPr/>
          </p:nvSpPr>
          <p:spPr bwMode="invGray">
            <a:xfrm>
              <a:off x="7523163" y="2773363"/>
              <a:ext cx="30163" cy="3175"/>
            </a:xfrm>
            <a:custGeom>
              <a:avLst/>
              <a:gdLst>
                <a:gd name="T0" fmla="*/ 16 w 16"/>
                <a:gd name="T1" fmla="*/ 0 h 1"/>
                <a:gd name="T2" fmla="*/ 16 w 16"/>
                <a:gd name="T3" fmla="*/ 0 h 1"/>
                <a:gd name="T4" fmla="*/ 0 w 16"/>
                <a:gd name="T5" fmla="*/ 1 h 1"/>
                <a:gd name="T6" fmla="*/ 16 w 16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16" y="0"/>
                  </a:moveTo>
                  <a:lnTo>
                    <a:pt x="16" y="0"/>
                  </a:lnTo>
                  <a:cubicBezTo>
                    <a:pt x="6" y="0"/>
                    <a:pt x="2" y="1"/>
                    <a:pt x="0" y="1"/>
                  </a:cubicBezTo>
                  <a:cubicBezTo>
                    <a:pt x="6" y="1"/>
                    <a:pt x="12" y="1"/>
                    <a:pt x="1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3" name="Freeform 61"/>
            <p:cNvSpPr>
              <a:spLocks/>
            </p:cNvSpPr>
            <p:nvPr/>
          </p:nvSpPr>
          <p:spPr bwMode="invGray">
            <a:xfrm>
              <a:off x="10009188" y="2787650"/>
              <a:ext cx="115888" cy="3175"/>
            </a:xfrm>
            <a:custGeom>
              <a:avLst/>
              <a:gdLst>
                <a:gd name="T0" fmla="*/ 0 w 60"/>
                <a:gd name="T1" fmla="*/ 0 h 2"/>
                <a:gd name="T2" fmla="*/ 0 w 60"/>
                <a:gd name="T3" fmla="*/ 0 h 2"/>
                <a:gd name="T4" fmla="*/ 19 w 60"/>
                <a:gd name="T5" fmla="*/ 2 h 2"/>
                <a:gd name="T6" fmla="*/ 60 w 60"/>
                <a:gd name="T7" fmla="*/ 1 h 2"/>
                <a:gd name="T8" fmla="*/ 0 w 60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0" h="2">
                  <a:moveTo>
                    <a:pt x="0" y="0"/>
                  </a:moveTo>
                  <a:lnTo>
                    <a:pt x="0" y="0"/>
                  </a:lnTo>
                  <a:cubicBezTo>
                    <a:pt x="7" y="0"/>
                    <a:pt x="18" y="1"/>
                    <a:pt x="19" y="2"/>
                  </a:cubicBezTo>
                  <a:cubicBezTo>
                    <a:pt x="34" y="2"/>
                    <a:pt x="45" y="1"/>
                    <a:pt x="60" y="1"/>
                  </a:cubicBezTo>
                  <a:cubicBezTo>
                    <a:pt x="43" y="1"/>
                    <a:pt x="23" y="1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4" name="Freeform 62"/>
            <p:cNvSpPr>
              <a:spLocks/>
            </p:cNvSpPr>
            <p:nvPr/>
          </p:nvSpPr>
          <p:spPr bwMode="invGray">
            <a:xfrm>
              <a:off x="10125075" y="2789238"/>
              <a:ext cx="1588" cy="0"/>
            </a:xfrm>
            <a:custGeom>
              <a:avLst/>
              <a:gdLst>
                <a:gd name="T0" fmla="*/ 1 w 1"/>
                <a:gd name="T1" fmla="*/ 1 w 1"/>
                <a:gd name="T2" fmla="*/ 0 w 1"/>
                <a:gd name="T3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5" name="Freeform 63"/>
            <p:cNvSpPr>
              <a:spLocks noEditPoints="1"/>
            </p:cNvSpPr>
            <p:nvPr/>
          </p:nvSpPr>
          <p:spPr bwMode="invGray">
            <a:xfrm>
              <a:off x="-4110038" y="2703513"/>
              <a:ext cx="16486188" cy="134937"/>
            </a:xfrm>
            <a:custGeom>
              <a:avLst/>
              <a:gdLst>
                <a:gd name="T0" fmla="*/ 5206 w 8594"/>
                <a:gd name="T1" fmla="*/ 34 h 60"/>
                <a:gd name="T2" fmla="*/ 4851 w 8594"/>
                <a:gd name="T3" fmla="*/ 37 h 60"/>
                <a:gd name="T4" fmla="*/ 5322 w 8594"/>
                <a:gd name="T5" fmla="*/ 35 h 60"/>
                <a:gd name="T6" fmla="*/ 5841 w 8594"/>
                <a:gd name="T7" fmla="*/ 43 h 60"/>
                <a:gd name="T8" fmla="*/ 5952 w 8594"/>
                <a:gd name="T9" fmla="*/ 46 h 60"/>
                <a:gd name="T10" fmla="*/ 6323 w 8594"/>
                <a:gd name="T11" fmla="*/ 40 h 60"/>
                <a:gd name="T12" fmla="*/ 6806 w 8594"/>
                <a:gd name="T13" fmla="*/ 32 h 60"/>
                <a:gd name="T14" fmla="*/ 6211 w 8594"/>
                <a:gd name="T15" fmla="*/ 34 h 60"/>
                <a:gd name="T16" fmla="*/ 5558 w 8594"/>
                <a:gd name="T17" fmla="*/ 29 h 60"/>
                <a:gd name="T18" fmla="*/ 7046 w 8594"/>
                <a:gd name="T19" fmla="*/ 41 h 60"/>
                <a:gd name="T20" fmla="*/ 7472 w 8594"/>
                <a:gd name="T21" fmla="*/ 40 h 60"/>
                <a:gd name="T22" fmla="*/ 7784 w 8594"/>
                <a:gd name="T23" fmla="*/ 39 h 60"/>
                <a:gd name="T24" fmla="*/ 4392 w 8594"/>
                <a:gd name="T25" fmla="*/ 36 h 60"/>
                <a:gd name="T26" fmla="*/ 4053 w 8594"/>
                <a:gd name="T27" fmla="*/ 35 h 60"/>
                <a:gd name="T28" fmla="*/ 4729 w 8594"/>
                <a:gd name="T29" fmla="*/ 29 h 60"/>
                <a:gd name="T30" fmla="*/ 348 w 8594"/>
                <a:gd name="T31" fmla="*/ 40 h 60"/>
                <a:gd name="T32" fmla="*/ 3365 w 8594"/>
                <a:gd name="T33" fmla="*/ 41 h 60"/>
                <a:gd name="T34" fmla="*/ 2626 w 8594"/>
                <a:gd name="T35" fmla="*/ 45 h 60"/>
                <a:gd name="T36" fmla="*/ 1989 w 8594"/>
                <a:gd name="T37" fmla="*/ 45 h 60"/>
                <a:gd name="T38" fmla="*/ 1241 w 8594"/>
                <a:gd name="T39" fmla="*/ 44 h 60"/>
                <a:gd name="T40" fmla="*/ 260 w 8594"/>
                <a:gd name="T41" fmla="*/ 41 h 60"/>
                <a:gd name="T42" fmla="*/ 403 w 8594"/>
                <a:gd name="T43" fmla="*/ 29 h 60"/>
                <a:gd name="T44" fmla="*/ 1235 w 8594"/>
                <a:gd name="T45" fmla="*/ 30 h 60"/>
                <a:gd name="T46" fmla="*/ 1695 w 8594"/>
                <a:gd name="T47" fmla="*/ 28 h 60"/>
                <a:gd name="T48" fmla="*/ 2516 w 8594"/>
                <a:gd name="T49" fmla="*/ 20 h 60"/>
                <a:gd name="T50" fmla="*/ 3096 w 8594"/>
                <a:gd name="T51" fmla="*/ 21 h 60"/>
                <a:gd name="T52" fmla="*/ 3775 w 8594"/>
                <a:gd name="T53" fmla="*/ 17 h 60"/>
                <a:gd name="T54" fmla="*/ 3608 w 8594"/>
                <a:gd name="T55" fmla="*/ 13 h 60"/>
                <a:gd name="T56" fmla="*/ 3472 w 8594"/>
                <a:gd name="T57" fmla="*/ 9 h 60"/>
                <a:gd name="T58" fmla="*/ 4061 w 8594"/>
                <a:gd name="T59" fmla="*/ 4 h 60"/>
                <a:gd name="T60" fmla="*/ 4257 w 8594"/>
                <a:gd name="T61" fmla="*/ 12 h 60"/>
                <a:gd name="T62" fmla="*/ 4645 w 8594"/>
                <a:gd name="T63" fmla="*/ 16 h 60"/>
                <a:gd name="T64" fmla="*/ 4373 w 8594"/>
                <a:gd name="T65" fmla="*/ 10 h 60"/>
                <a:gd name="T66" fmla="*/ 5119 w 8594"/>
                <a:gd name="T67" fmla="*/ 4 h 60"/>
                <a:gd name="T68" fmla="*/ 5193 w 8594"/>
                <a:gd name="T69" fmla="*/ 5 h 60"/>
                <a:gd name="T70" fmla="*/ 5134 w 8594"/>
                <a:gd name="T71" fmla="*/ 16 h 60"/>
                <a:gd name="T72" fmla="*/ 5438 w 8594"/>
                <a:gd name="T73" fmla="*/ 15 h 60"/>
                <a:gd name="T74" fmla="*/ 5834 w 8594"/>
                <a:gd name="T75" fmla="*/ 5 h 60"/>
                <a:gd name="T76" fmla="*/ 5843 w 8594"/>
                <a:gd name="T77" fmla="*/ 16 h 60"/>
                <a:gd name="T78" fmla="*/ 5967 w 8594"/>
                <a:gd name="T79" fmla="*/ 11 h 60"/>
                <a:gd name="T80" fmla="*/ 6226 w 8594"/>
                <a:gd name="T81" fmla="*/ 10 h 60"/>
                <a:gd name="T82" fmla="*/ 6261 w 8594"/>
                <a:gd name="T83" fmla="*/ 13 h 60"/>
                <a:gd name="T84" fmla="*/ 6697 w 8594"/>
                <a:gd name="T85" fmla="*/ 10 h 60"/>
                <a:gd name="T86" fmla="*/ 6837 w 8594"/>
                <a:gd name="T87" fmla="*/ 16 h 60"/>
                <a:gd name="T88" fmla="*/ 7682 w 8594"/>
                <a:gd name="T89" fmla="*/ 14 h 60"/>
                <a:gd name="T90" fmla="*/ 7802 w 8594"/>
                <a:gd name="T91" fmla="*/ 24 h 60"/>
                <a:gd name="T92" fmla="*/ 8182 w 8594"/>
                <a:gd name="T93" fmla="*/ 23 h 60"/>
                <a:gd name="T94" fmla="*/ 8315 w 8594"/>
                <a:gd name="T95" fmla="*/ 27 h 60"/>
                <a:gd name="T96" fmla="*/ 8441 w 8594"/>
                <a:gd name="T97" fmla="*/ 38 h 60"/>
                <a:gd name="T98" fmla="*/ 8077 w 8594"/>
                <a:gd name="T99" fmla="*/ 45 h 60"/>
                <a:gd name="T100" fmla="*/ 8594 w 8594"/>
                <a:gd name="T101" fmla="*/ 47 h 60"/>
                <a:gd name="T102" fmla="*/ 8205 w 8594"/>
                <a:gd name="T103" fmla="*/ 53 h 60"/>
                <a:gd name="T104" fmla="*/ 7779 w 8594"/>
                <a:gd name="T105" fmla="*/ 58 h 60"/>
                <a:gd name="T106" fmla="*/ 7358 w 8594"/>
                <a:gd name="T107" fmla="*/ 54 h 60"/>
                <a:gd name="T108" fmla="*/ 6692 w 8594"/>
                <a:gd name="T109" fmla="*/ 49 h 60"/>
                <a:gd name="T110" fmla="*/ 5792 w 8594"/>
                <a:gd name="T111" fmla="*/ 53 h 60"/>
                <a:gd name="T112" fmla="*/ 5390 w 8594"/>
                <a:gd name="T113" fmla="*/ 47 h 60"/>
                <a:gd name="T114" fmla="*/ 5194 w 8594"/>
                <a:gd name="T115" fmla="*/ 51 h 60"/>
                <a:gd name="T116" fmla="*/ 4559 w 8594"/>
                <a:gd name="T117" fmla="*/ 53 h 60"/>
                <a:gd name="T118" fmla="*/ 4226 w 8594"/>
                <a:gd name="T119" fmla="*/ 58 h 60"/>
                <a:gd name="T120" fmla="*/ 4010 w 8594"/>
                <a:gd name="T121" fmla="*/ 60 h 60"/>
                <a:gd name="T122" fmla="*/ 3858 w 8594"/>
                <a:gd name="T123" fmla="*/ 3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8594" h="60">
                  <a:moveTo>
                    <a:pt x="4248" y="14"/>
                  </a:moveTo>
                  <a:lnTo>
                    <a:pt x="4248" y="14"/>
                  </a:lnTo>
                  <a:lnTo>
                    <a:pt x="4246" y="14"/>
                  </a:lnTo>
                  <a:lnTo>
                    <a:pt x="4248" y="14"/>
                  </a:lnTo>
                  <a:lnTo>
                    <a:pt x="4248" y="14"/>
                  </a:lnTo>
                  <a:close/>
                  <a:moveTo>
                    <a:pt x="5299" y="30"/>
                  </a:moveTo>
                  <a:lnTo>
                    <a:pt x="5299" y="30"/>
                  </a:lnTo>
                  <a:lnTo>
                    <a:pt x="5241" y="31"/>
                  </a:lnTo>
                  <a:lnTo>
                    <a:pt x="5247" y="31"/>
                  </a:lnTo>
                  <a:lnTo>
                    <a:pt x="5190" y="32"/>
                  </a:lnTo>
                  <a:cubicBezTo>
                    <a:pt x="5225" y="33"/>
                    <a:pt x="5248" y="35"/>
                    <a:pt x="5199" y="36"/>
                  </a:cubicBezTo>
                  <a:cubicBezTo>
                    <a:pt x="5203" y="36"/>
                    <a:pt x="5189" y="35"/>
                    <a:pt x="5206" y="34"/>
                  </a:cubicBezTo>
                  <a:cubicBezTo>
                    <a:pt x="5173" y="33"/>
                    <a:pt x="5101" y="32"/>
                    <a:pt x="5120" y="35"/>
                  </a:cubicBezTo>
                  <a:cubicBezTo>
                    <a:pt x="5183" y="32"/>
                    <a:pt x="5134" y="39"/>
                    <a:pt x="5184" y="36"/>
                  </a:cubicBezTo>
                  <a:cubicBezTo>
                    <a:pt x="5157" y="38"/>
                    <a:pt x="5131" y="38"/>
                    <a:pt x="5106" y="38"/>
                  </a:cubicBezTo>
                  <a:cubicBezTo>
                    <a:pt x="5132" y="37"/>
                    <a:pt x="5100" y="35"/>
                    <a:pt x="5061" y="34"/>
                  </a:cubicBezTo>
                  <a:cubicBezTo>
                    <a:pt x="5044" y="35"/>
                    <a:pt x="4997" y="34"/>
                    <a:pt x="4969" y="35"/>
                  </a:cubicBezTo>
                  <a:cubicBezTo>
                    <a:pt x="4979" y="37"/>
                    <a:pt x="4954" y="38"/>
                    <a:pt x="5001" y="38"/>
                  </a:cubicBezTo>
                  <a:cubicBezTo>
                    <a:pt x="4984" y="39"/>
                    <a:pt x="4957" y="39"/>
                    <a:pt x="4928" y="38"/>
                  </a:cubicBezTo>
                  <a:cubicBezTo>
                    <a:pt x="4940" y="38"/>
                    <a:pt x="4960" y="38"/>
                    <a:pt x="4959" y="37"/>
                  </a:cubicBezTo>
                  <a:cubicBezTo>
                    <a:pt x="4940" y="35"/>
                    <a:pt x="4917" y="35"/>
                    <a:pt x="4905" y="35"/>
                  </a:cubicBezTo>
                  <a:lnTo>
                    <a:pt x="4876" y="35"/>
                  </a:lnTo>
                  <a:cubicBezTo>
                    <a:pt x="4879" y="35"/>
                    <a:pt x="4881" y="35"/>
                    <a:pt x="4883" y="36"/>
                  </a:cubicBezTo>
                  <a:lnTo>
                    <a:pt x="4851" y="37"/>
                  </a:lnTo>
                  <a:cubicBezTo>
                    <a:pt x="4894" y="36"/>
                    <a:pt x="4871" y="38"/>
                    <a:pt x="4870" y="39"/>
                  </a:cubicBezTo>
                  <a:cubicBezTo>
                    <a:pt x="4871" y="37"/>
                    <a:pt x="4842" y="39"/>
                    <a:pt x="4827" y="39"/>
                  </a:cubicBezTo>
                  <a:lnTo>
                    <a:pt x="4860" y="41"/>
                  </a:lnTo>
                  <a:cubicBezTo>
                    <a:pt x="4844" y="42"/>
                    <a:pt x="4805" y="40"/>
                    <a:pt x="4813" y="42"/>
                  </a:cubicBezTo>
                  <a:cubicBezTo>
                    <a:pt x="4881" y="43"/>
                    <a:pt x="4907" y="42"/>
                    <a:pt x="4969" y="42"/>
                  </a:cubicBezTo>
                  <a:lnTo>
                    <a:pt x="4944" y="40"/>
                  </a:lnTo>
                  <a:cubicBezTo>
                    <a:pt x="5014" y="39"/>
                    <a:pt x="4987" y="43"/>
                    <a:pt x="5065" y="43"/>
                  </a:cubicBezTo>
                  <a:cubicBezTo>
                    <a:pt x="5098" y="41"/>
                    <a:pt x="5183" y="42"/>
                    <a:pt x="5184" y="39"/>
                  </a:cubicBezTo>
                  <a:cubicBezTo>
                    <a:pt x="5174" y="40"/>
                    <a:pt x="5233" y="42"/>
                    <a:pt x="5260" y="40"/>
                  </a:cubicBezTo>
                  <a:cubicBezTo>
                    <a:pt x="5289" y="38"/>
                    <a:pt x="5379" y="37"/>
                    <a:pt x="5352" y="36"/>
                  </a:cubicBezTo>
                  <a:cubicBezTo>
                    <a:pt x="5328" y="36"/>
                    <a:pt x="5295" y="37"/>
                    <a:pt x="5276" y="36"/>
                  </a:cubicBezTo>
                  <a:lnTo>
                    <a:pt x="5322" y="35"/>
                  </a:lnTo>
                  <a:lnTo>
                    <a:pt x="5292" y="33"/>
                  </a:lnTo>
                  <a:cubicBezTo>
                    <a:pt x="5308" y="34"/>
                    <a:pt x="5306" y="32"/>
                    <a:pt x="5299" y="30"/>
                  </a:cubicBezTo>
                  <a:close/>
                  <a:moveTo>
                    <a:pt x="5493" y="27"/>
                  </a:moveTo>
                  <a:lnTo>
                    <a:pt x="5493" y="27"/>
                  </a:lnTo>
                  <a:cubicBezTo>
                    <a:pt x="5524" y="32"/>
                    <a:pt x="5557" y="36"/>
                    <a:pt x="5700" y="35"/>
                  </a:cubicBezTo>
                  <a:lnTo>
                    <a:pt x="5689" y="35"/>
                  </a:lnTo>
                  <a:cubicBezTo>
                    <a:pt x="5761" y="38"/>
                    <a:pt x="5829" y="32"/>
                    <a:pt x="5916" y="35"/>
                  </a:cubicBezTo>
                  <a:cubicBezTo>
                    <a:pt x="5874" y="36"/>
                    <a:pt x="5876" y="36"/>
                    <a:pt x="5829" y="40"/>
                  </a:cubicBezTo>
                  <a:lnTo>
                    <a:pt x="5875" y="39"/>
                  </a:lnTo>
                  <a:cubicBezTo>
                    <a:pt x="5862" y="41"/>
                    <a:pt x="5907" y="40"/>
                    <a:pt x="5941" y="40"/>
                  </a:cubicBezTo>
                  <a:lnTo>
                    <a:pt x="5911" y="43"/>
                  </a:lnTo>
                  <a:cubicBezTo>
                    <a:pt x="5891" y="42"/>
                    <a:pt x="5839" y="42"/>
                    <a:pt x="5841" y="43"/>
                  </a:cubicBezTo>
                  <a:cubicBezTo>
                    <a:pt x="5852" y="42"/>
                    <a:pt x="5772" y="39"/>
                    <a:pt x="5729" y="40"/>
                  </a:cubicBezTo>
                  <a:cubicBezTo>
                    <a:pt x="5733" y="42"/>
                    <a:pt x="5825" y="41"/>
                    <a:pt x="5784" y="44"/>
                  </a:cubicBezTo>
                  <a:cubicBezTo>
                    <a:pt x="5820" y="43"/>
                    <a:pt x="5825" y="45"/>
                    <a:pt x="5862" y="44"/>
                  </a:cubicBezTo>
                  <a:cubicBezTo>
                    <a:pt x="5826" y="45"/>
                    <a:pt x="5853" y="47"/>
                    <a:pt x="5827" y="48"/>
                  </a:cubicBezTo>
                  <a:lnTo>
                    <a:pt x="5888" y="47"/>
                  </a:lnTo>
                  <a:cubicBezTo>
                    <a:pt x="5890" y="48"/>
                    <a:pt x="5798" y="49"/>
                    <a:pt x="5849" y="51"/>
                  </a:cubicBezTo>
                  <a:cubicBezTo>
                    <a:pt x="5874" y="50"/>
                    <a:pt x="5940" y="52"/>
                    <a:pt x="5941" y="49"/>
                  </a:cubicBezTo>
                  <a:lnTo>
                    <a:pt x="5943" y="50"/>
                  </a:lnTo>
                  <a:cubicBezTo>
                    <a:pt x="5989" y="51"/>
                    <a:pt x="5963" y="47"/>
                    <a:pt x="6020" y="48"/>
                  </a:cubicBezTo>
                  <a:cubicBezTo>
                    <a:pt x="6021" y="47"/>
                    <a:pt x="6010" y="47"/>
                    <a:pt x="5989" y="47"/>
                  </a:cubicBezTo>
                  <a:cubicBezTo>
                    <a:pt x="5972" y="47"/>
                    <a:pt x="5969" y="49"/>
                    <a:pt x="5934" y="49"/>
                  </a:cubicBezTo>
                  <a:cubicBezTo>
                    <a:pt x="5918" y="47"/>
                    <a:pt x="5977" y="49"/>
                    <a:pt x="5952" y="46"/>
                  </a:cubicBezTo>
                  <a:cubicBezTo>
                    <a:pt x="5940" y="45"/>
                    <a:pt x="5858" y="48"/>
                    <a:pt x="5884" y="44"/>
                  </a:cubicBezTo>
                  <a:lnTo>
                    <a:pt x="5931" y="45"/>
                  </a:lnTo>
                  <a:cubicBezTo>
                    <a:pt x="5932" y="43"/>
                    <a:pt x="5965" y="43"/>
                    <a:pt x="5964" y="41"/>
                  </a:cubicBezTo>
                  <a:cubicBezTo>
                    <a:pt x="5993" y="40"/>
                    <a:pt x="6019" y="43"/>
                    <a:pt x="6048" y="41"/>
                  </a:cubicBezTo>
                  <a:cubicBezTo>
                    <a:pt x="6060" y="40"/>
                    <a:pt x="6039" y="37"/>
                    <a:pt x="6087" y="38"/>
                  </a:cubicBezTo>
                  <a:cubicBezTo>
                    <a:pt x="6124" y="41"/>
                    <a:pt x="6234" y="41"/>
                    <a:pt x="6276" y="40"/>
                  </a:cubicBezTo>
                  <a:lnTo>
                    <a:pt x="6312" y="39"/>
                  </a:lnTo>
                  <a:cubicBezTo>
                    <a:pt x="6309" y="38"/>
                    <a:pt x="6243" y="39"/>
                    <a:pt x="6266" y="38"/>
                  </a:cubicBezTo>
                  <a:lnTo>
                    <a:pt x="6322" y="37"/>
                  </a:lnTo>
                  <a:lnTo>
                    <a:pt x="6318" y="38"/>
                  </a:lnTo>
                  <a:cubicBezTo>
                    <a:pt x="6337" y="38"/>
                    <a:pt x="6356" y="37"/>
                    <a:pt x="6373" y="37"/>
                  </a:cubicBezTo>
                  <a:cubicBezTo>
                    <a:pt x="6355" y="38"/>
                    <a:pt x="6315" y="38"/>
                    <a:pt x="6323" y="40"/>
                  </a:cubicBezTo>
                  <a:cubicBezTo>
                    <a:pt x="6349" y="40"/>
                    <a:pt x="6353" y="41"/>
                    <a:pt x="6377" y="41"/>
                  </a:cubicBezTo>
                  <a:cubicBezTo>
                    <a:pt x="6372" y="41"/>
                    <a:pt x="6368" y="41"/>
                    <a:pt x="6368" y="41"/>
                  </a:cubicBezTo>
                  <a:cubicBezTo>
                    <a:pt x="6422" y="42"/>
                    <a:pt x="6420" y="39"/>
                    <a:pt x="6433" y="38"/>
                  </a:cubicBezTo>
                  <a:cubicBezTo>
                    <a:pt x="6487" y="36"/>
                    <a:pt x="6379" y="36"/>
                    <a:pt x="6386" y="33"/>
                  </a:cubicBezTo>
                  <a:lnTo>
                    <a:pt x="6543" y="32"/>
                  </a:lnTo>
                  <a:cubicBezTo>
                    <a:pt x="6529" y="33"/>
                    <a:pt x="6516" y="34"/>
                    <a:pt x="6521" y="35"/>
                  </a:cubicBezTo>
                  <a:cubicBezTo>
                    <a:pt x="6559" y="36"/>
                    <a:pt x="6522" y="36"/>
                    <a:pt x="6576" y="36"/>
                  </a:cubicBezTo>
                  <a:cubicBezTo>
                    <a:pt x="6572" y="33"/>
                    <a:pt x="6644" y="35"/>
                    <a:pt x="6682" y="33"/>
                  </a:cubicBezTo>
                  <a:cubicBezTo>
                    <a:pt x="6700" y="34"/>
                    <a:pt x="6704" y="34"/>
                    <a:pt x="6665" y="34"/>
                  </a:cubicBezTo>
                  <a:cubicBezTo>
                    <a:pt x="6669" y="36"/>
                    <a:pt x="6721" y="36"/>
                    <a:pt x="6740" y="36"/>
                  </a:cubicBezTo>
                  <a:lnTo>
                    <a:pt x="6781" y="35"/>
                  </a:lnTo>
                  <a:cubicBezTo>
                    <a:pt x="6765" y="34"/>
                    <a:pt x="6772" y="32"/>
                    <a:pt x="6806" y="32"/>
                  </a:cubicBezTo>
                  <a:lnTo>
                    <a:pt x="6808" y="31"/>
                  </a:lnTo>
                  <a:cubicBezTo>
                    <a:pt x="6752" y="31"/>
                    <a:pt x="6666" y="28"/>
                    <a:pt x="6631" y="30"/>
                  </a:cubicBezTo>
                  <a:lnTo>
                    <a:pt x="6641" y="29"/>
                  </a:lnTo>
                  <a:cubicBezTo>
                    <a:pt x="6577" y="28"/>
                    <a:pt x="6502" y="33"/>
                    <a:pt x="6472" y="29"/>
                  </a:cubicBezTo>
                  <a:cubicBezTo>
                    <a:pt x="6475" y="28"/>
                    <a:pt x="6459" y="29"/>
                    <a:pt x="6460" y="27"/>
                  </a:cubicBezTo>
                  <a:lnTo>
                    <a:pt x="6413" y="28"/>
                  </a:lnTo>
                  <a:lnTo>
                    <a:pt x="6423" y="27"/>
                  </a:lnTo>
                  <a:lnTo>
                    <a:pt x="6343" y="28"/>
                  </a:lnTo>
                  <a:lnTo>
                    <a:pt x="6345" y="27"/>
                  </a:lnTo>
                  <a:lnTo>
                    <a:pt x="6253" y="32"/>
                  </a:lnTo>
                  <a:cubicBezTo>
                    <a:pt x="6253" y="33"/>
                    <a:pt x="6255" y="33"/>
                    <a:pt x="6242" y="34"/>
                  </a:cubicBezTo>
                  <a:cubicBezTo>
                    <a:pt x="6230" y="34"/>
                    <a:pt x="6220" y="34"/>
                    <a:pt x="6211" y="34"/>
                  </a:cubicBezTo>
                  <a:cubicBezTo>
                    <a:pt x="6211" y="34"/>
                    <a:pt x="6211" y="34"/>
                    <a:pt x="6211" y="34"/>
                  </a:cubicBezTo>
                  <a:lnTo>
                    <a:pt x="6211" y="34"/>
                  </a:lnTo>
                  <a:cubicBezTo>
                    <a:pt x="6191" y="34"/>
                    <a:pt x="6178" y="32"/>
                    <a:pt x="6154" y="32"/>
                  </a:cubicBezTo>
                  <a:lnTo>
                    <a:pt x="6229" y="32"/>
                  </a:lnTo>
                  <a:cubicBezTo>
                    <a:pt x="6235" y="30"/>
                    <a:pt x="6228" y="29"/>
                    <a:pt x="6192" y="27"/>
                  </a:cubicBezTo>
                  <a:cubicBezTo>
                    <a:pt x="6207" y="27"/>
                    <a:pt x="6213" y="26"/>
                    <a:pt x="6195" y="26"/>
                  </a:cubicBezTo>
                  <a:cubicBezTo>
                    <a:pt x="6192" y="26"/>
                    <a:pt x="6146" y="27"/>
                    <a:pt x="6163" y="28"/>
                  </a:cubicBezTo>
                  <a:cubicBezTo>
                    <a:pt x="6092" y="29"/>
                    <a:pt x="5978" y="25"/>
                    <a:pt x="5870" y="28"/>
                  </a:cubicBezTo>
                  <a:cubicBezTo>
                    <a:pt x="5947" y="26"/>
                    <a:pt x="5808" y="25"/>
                    <a:pt x="5894" y="25"/>
                  </a:cubicBezTo>
                  <a:cubicBezTo>
                    <a:pt x="5834" y="22"/>
                    <a:pt x="5842" y="27"/>
                    <a:pt x="5781" y="27"/>
                  </a:cubicBezTo>
                  <a:cubicBezTo>
                    <a:pt x="5776" y="26"/>
                    <a:pt x="5814" y="27"/>
                    <a:pt x="5828" y="25"/>
                  </a:cubicBezTo>
                  <a:cubicBezTo>
                    <a:pt x="5727" y="24"/>
                    <a:pt x="5657" y="29"/>
                    <a:pt x="5558" y="29"/>
                  </a:cubicBezTo>
                  <a:lnTo>
                    <a:pt x="5554" y="27"/>
                  </a:lnTo>
                  <a:lnTo>
                    <a:pt x="5493" y="27"/>
                  </a:lnTo>
                  <a:close/>
                  <a:moveTo>
                    <a:pt x="7145" y="32"/>
                  </a:moveTo>
                  <a:lnTo>
                    <a:pt x="7145" y="32"/>
                  </a:lnTo>
                  <a:cubicBezTo>
                    <a:pt x="7151" y="32"/>
                    <a:pt x="7153" y="31"/>
                    <a:pt x="7153" y="31"/>
                  </a:cubicBezTo>
                  <a:cubicBezTo>
                    <a:pt x="7028" y="36"/>
                    <a:pt x="6926" y="37"/>
                    <a:pt x="6859" y="36"/>
                  </a:cubicBezTo>
                  <a:cubicBezTo>
                    <a:pt x="6872" y="38"/>
                    <a:pt x="6932" y="40"/>
                    <a:pt x="6961" y="41"/>
                  </a:cubicBezTo>
                  <a:lnTo>
                    <a:pt x="6936" y="43"/>
                  </a:lnTo>
                  <a:lnTo>
                    <a:pt x="6920" y="41"/>
                  </a:lnTo>
                  <a:lnTo>
                    <a:pt x="6876" y="43"/>
                  </a:lnTo>
                  <a:cubicBezTo>
                    <a:pt x="6888" y="44"/>
                    <a:pt x="6924" y="44"/>
                    <a:pt x="6947" y="45"/>
                  </a:cubicBezTo>
                  <a:lnTo>
                    <a:pt x="7046" y="41"/>
                  </a:lnTo>
                  <a:lnTo>
                    <a:pt x="6986" y="40"/>
                  </a:lnTo>
                  <a:cubicBezTo>
                    <a:pt x="7002" y="40"/>
                    <a:pt x="7082" y="40"/>
                    <a:pt x="7114" y="40"/>
                  </a:cubicBezTo>
                  <a:cubicBezTo>
                    <a:pt x="7115" y="38"/>
                    <a:pt x="7060" y="37"/>
                    <a:pt x="7053" y="39"/>
                  </a:cubicBezTo>
                  <a:cubicBezTo>
                    <a:pt x="7047" y="37"/>
                    <a:pt x="7110" y="38"/>
                    <a:pt x="7070" y="36"/>
                  </a:cubicBezTo>
                  <a:cubicBezTo>
                    <a:pt x="7117" y="34"/>
                    <a:pt x="7193" y="36"/>
                    <a:pt x="7228" y="37"/>
                  </a:cubicBezTo>
                  <a:lnTo>
                    <a:pt x="7234" y="39"/>
                  </a:lnTo>
                  <a:cubicBezTo>
                    <a:pt x="7272" y="41"/>
                    <a:pt x="7260" y="36"/>
                    <a:pt x="7305" y="38"/>
                  </a:cubicBezTo>
                  <a:cubicBezTo>
                    <a:pt x="7249" y="38"/>
                    <a:pt x="7315" y="41"/>
                    <a:pt x="7270" y="41"/>
                  </a:cubicBezTo>
                  <a:cubicBezTo>
                    <a:pt x="7284" y="42"/>
                    <a:pt x="7270" y="44"/>
                    <a:pt x="7315" y="44"/>
                  </a:cubicBezTo>
                  <a:cubicBezTo>
                    <a:pt x="7352" y="40"/>
                    <a:pt x="7362" y="46"/>
                    <a:pt x="7398" y="43"/>
                  </a:cubicBezTo>
                  <a:cubicBezTo>
                    <a:pt x="7421" y="44"/>
                    <a:pt x="7372" y="45"/>
                    <a:pt x="7418" y="46"/>
                  </a:cubicBezTo>
                  <a:cubicBezTo>
                    <a:pt x="7472" y="44"/>
                    <a:pt x="7469" y="43"/>
                    <a:pt x="7472" y="40"/>
                  </a:cubicBezTo>
                  <a:cubicBezTo>
                    <a:pt x="7422" y="39"/>
                    <a:pt x="7416" y="43"/>
                    <a:pt x="7375" y="42"/>
                  </a:cubicBezTo>
                  <a:lnTo>
                    <a:pt x="7456" y="38"/>
                  </a:lnTo>
                  <a:cubicBezTo>
                    <a:pt x="7441" y="38"/>
                    <a:pt x="7430" y="38"/>
                    <a:pt x="7421" y="38"/>
                  </a:cubicBezTo>
                  <a:cubicBezTo>
                    <a:pt x="7437" y="38"/>
                    <a:pt x="7451" y="37"/>
                    <a:pt x="7463" y="36"/>
                  </a:cubicBezTo>
                  <a:lnTo>
                    <a:pt x="7482" y="35"/>
                  </a:lnTo>
                  <a:cubicBezTo>
                    <a:pt x="7436" y="35"/>
                    <a:pt x="7395" y="35"/>
                    <a:pt x="7388" y="34"/>
                  </a:cubicBezTo>
                  <a:lnTo>
                    <a:pt x="7394" y="32"/>
                  </a:lnTo>
                  <a:cubicBezTo>
                    <a:pt x="7378" y="31"/>
                    <a:pt x="7352" y="32"/>
                    <a:pt x="7339" y="33"/>
                  </a:cubicBezTo>
                  <a:cubicBezTo>
                    <a:pt x="7299" y="33"/>
                    <a:pt x="7258" y="34"/>
                    <a:pt x="7249" y="33"/>
                  </a:cubicBezTo>
                  <a:lnTo>
                    <a:pt x="7264" y="32"/>
                  </a:lnTo>
                  <a:lnTo>
                    <a:pt x="7145" y="32"/>
                  </a:lnTo>
                  <a:close/>
                  <a:moveTo>
                    <a:pt x="7784" y="39"/>
                  </a:moveTo>
                  <a:lnTo>
                    <a:pt x="7784" y="39"/>
                  </a:lnTo>
                  <a:lnTo>
                    <a:pt x="7795" y="40"/>
                  </a:lnTo>
                  <a:lnTo>
                    <a:pt x="7764" y="41"/>
                  </a:lnTo>
                  <a:cubicBezTo>
                    <a:pt x="7709" y="41"/>
                    <a:pt x="7664" y="37"/>
                    <a:pt x="7614" y="40"/>
                  </a:cubicBezTo>
                  <a:cubicBezTo>
                    <a:pt x="7591" y="39"/>
                    <a:pt x="7578" y="37"/>
                    <a:pt x="7566" y="36"/>
                  </a:cubicBezTo>
                  <a:lnTo>
                    <a:pt x="7597" y="36"/>
                  </a:lnTo>
                  <a:cubicBezTo>
                    <a:pt x="7737" y="32"/>
                    <a:pt x="7670" y="41"/>
                    <a:pt x="7784" y="39"/>
                  </a:cubicBezTo>
                  <a:close/>
                  <a:moveTo>
                    <a:pt x="4385" y="43"/>
                  </a:moveTo>
                  <a:lnTo>
                    <a:pt x="4385" y="43"/>
                  </a:lnTo>
                  <a:cubicBezTo>
                    <a:pt x="4401" y="40"/>
                    <a:pt x="4455" y="40"/>
                    <a:pt x="4458" y="38"/>
                  </a:cubicBezTo>
                  <a:cubicBezTo>
                    <a:pt x="4462" y="37"/>
                    <a:pt x="4450" y="37"/>
                    <a:pt x="4437" y="37"/>
                  </a:cubicBezTo>
                  <a:lnTo>
                    <a:pt x="4392" y="36"/>
                  </a:lnTo>
                  <a:cubicBezTo>
                    <a:pt x="4391" y="37"/>
                    <a:pt x="4388" y="37"/>
                    <a:pt x="4383" y="37"/>
                  </a:cubicBezTo>
                  <a:cubicBezTo>
                    <a:pt x="4399" y="38"/>
                    <a:pt x="4409" y="38"/>
                    <a:pt x="4403" y="40"/>
                  </a:cubicBezTo>
                  <a:cubicBezTo>
                    <a:pt x="4362" y="37"/>
                    <a:pt x="4366" y="42"/>
                    <a:pt x="4322" y="42"/>
                  </a:cubicBezTo>
                  <a:cubicBezTo>
                    <a:pt x="4308" y="43"/>
                    <a:pt x="4371" y="43"/>
                    <a:pt x="4385" y="43"/>
                  </a:cubicBezTo>
                  <a:close/>
                  <a:moveTo>
                    <a:pt x="4129" y="37"/>
                  </a:moveTo>
                  <a:lnTo>
                    <a:pt x="4129" y="37"/>
                  </a:lnTo>
                  <a:lnTo>
                    <a:pt x="4138" y="35"/>
                  </a:lnTo>
                  <a:lnTo>
                    <a:pt x="4112" y="35"/>
                  </a:lnTo>
                  <a:cubicBezTo>
                    <a:pt x="4115" y="36"/>
                    <a:pt x="4118" y="37"/>
                    <a:pt x="4129" y="37"/>
                  </a:cubicBezTo>
                  <a:close/>
                  <a:moveTo>
                    <a:pt x="4049" y="35"/>
                  </a:moveTo>
                  <a:lnTo>
                    <a:pt x="4049" y="35"/>
                  </a:lnTo>
                  <a:lnTo>
                    <a:pt x="4053" y="35"/>
                  </a:lnTo>
                  <a:lnTo>
                    <a:pt x="4025" y="34"/>
                  </a:lnTo>
                  <a:cubicBezTo>
                    <a:pt x="4029" y="35"/>
                    <a:pt x="4036" y="35"/>
                    <a:pt x="4049" y="35"/>
                  </a:cubicBezTo>
                  <a:close/>
                  <a:moveTo>
                    <a:pt x="4812" y="35"/>
                  </a:moveTo>
                  <a:lnTo>
                    <a:pt x="4812" y="35"/>
                  </a:lnTo>
                  <a:cubicBezTo>
                    <a:pt x="4808" y="35"/>
                    <a:pt x="4804" y="35"/>
                    <a:pt x="4802" y="35"/>
                  </a:cubicBezTo>
                  <a:lnTo>
                    <a:pt x="4812" y="35"/>
                  </a:lnTo>
                  <a:close/>
                  <a:moveTo>
                    <a:pt x="4778" y="37"/>
                  </a:moveTo>
                  <a:lnTo>
                    <a:pt x="4778" y="37"/>
                  </a:lnTo>
                  <a:cubicBezTo>
                    <a:pt x="4817" y="38"/>
                    <a:pt x="4808" y="37"/>
                    <a:pt x="4814" y="36"/>
                  </a:cubicBezTo>
                  <a:lnTo>
                    <a:pt x="4773" y="36"/>
                  </a:lnTo>
                  <a:cubicBezTo>
                    <a:pt x="4778" y="36"/>
                    <a:pt x="4781" y="37"/>
                    <a:pt x="4778" y="37"/>
                  </a:cubicBezTo>
                  <a:close/>
                  <a:moveTo>
                    <a:pt x="4729" y="29"/>
                  </a:moveTo>
                  <a:lnTo>
                    <a:pt x="4729" y="29"/>
                  </a:lnTo>
                  <a:lnTo>
                    <a:pt x="4523" y="28"/>
                  </a:lnTo>
                  <a:cubicBezTo>
                    <a:pt x="4643" y="33"/>
                    <a:pt x="4728" y="36"/>
                    <a:pt x="4527" y="37"/>
                  </a:cubicBezTo>
                  <a:lnTo>
                    <a:pt x="4514" y="37"/>
                  </a:lnTo>
                  <a:cubicBezTo>
                    <a:pt x="4540" y="38"/>
                    <a:pt x="4586" y="38"/>
                    <a:pt x="4628" y="37"/>
                  </a:cubicBezTo>
                  <a:cubicBezTo>
                    <a:pt x="4662" y="35"/>
                    <a:pt x="4773" y="29"/>
                    <a:pt x="4772" y="28"/>
                  </a:cubicBezTo>
                  <a:cubicBezTo>
                    <a:pt x="4760" y="27"/>
                    <a:pt x="4742" y="28"/>
                    <a:pt x="4720" y="28"/>
                  </a:cubicBezTo>
                  <a:lnTo>
                    <a:pt x="4729" y="29"/>
                  </a:lnTo>
                  <a:close/>
                  <a:moveTo>
                    <a:pt x="348" y="40"/>
                  </a:moveTo>
                  <a:lnTo>
                    <a:pt x="348" y="40"/>
                  </a:lnTo>
                  <a:cubicBezTo>
                    <a:pt x="352" y="40"/>
                    <a:pt x="354" y="40"/>
                    <a:pt x="356" y="40"/>
                  </a:cubicBezTo>
                  <a:cubicBezTo>
                    <a:pt x="354" y="40"/>
                    <a:pt x="356" y="40"/>
                    <a:pt x="348" y="40"/>
                  </a:cubicBezTo>
                  <a:close/>
                  <a:moveTo>
                    <a:pt x="3713" y="39"/>
                  </a:moveTo>
                  <a:lnTo>
                    <a:pt x="3713" y="39"/>
                  </a:lnTo>
                  <a:lnTo>
                    <a:pt x="3699" y="40"/>
                  </a:lnTo>
                  <a:lnTo>
                    <a:pt x="3706" y="39"/>
                  </a:lnTo>
                  <a:lnTo>
                    <a:pt x="3671" y="39"/>
                  </a:lnTo>
                  <a:lnTo>
                    <a:pt x="3656" y="39"/>
                  </a:lnTo>
                  <a:cubicBezTo>
                    <a:pt x="3658" y="39"/>
                    <a:pt x="3660" y="39"/>
                    <a:pt x="3661" y="39"/>
                  </a:cubicBezTo>
                  <a:lnTo>
                    <a:pt x="3650" y="38"/>
                  </a:lnTo>
                  <a:cubicBezTo>
                    <a:pt x="3622" y="40"/>
                    <a:pt x="3552" y="42"/>
                    <a:pt x="3532" y="43"/>
                  </a:cubicBezTo>
                  <a:cubicBezTo>
                    <a:pt x="3505" y="44"/>
                    <a:pt x="3473" y="44"/>
                    <a:pt x="3452" y="44"/>
                  </a:cubicBezTo>
                  <a:cubicBezTo>
                    <a:pt x="3471" y="44"/>
                    <a:pt x="3496" y="44"/>
                    <a:pt x="3489" y="43"/>
                  </a:cubicBezTo>
                  <a:cubicBezTo>
                    <a:pt x="3450" y="42"/>
                    <a:pt x="3431" y="39"/>
                    <a:pt x="3365" y="41"/>
                  </a:cubicBezTo>
                  <a:lnTo>
                    <a:pt x="3404" y="41"/>
                  </a:lnTo>
                  <a:lnTo>
                    <a:pt x="3316" y="45"/>
                  </a:lnTo>
                  <a:cubicBezTo>
                    <a:pt x="3286" y="44"/>
                    <a:pt x="3360" y="43"/>
                    <a:pt x="3372" y="42"/>
                  </a:cubicBezTo>
                  <a:cubicBezTo>
                    <a:pt x="3304" y="44"/>
                    <a:pt x="3247" y="39"/>
                    <a:pt x="3216" y="42"/>
                  </a:cubicBezTo>
                  <a:cubicBezTo>
                    <a:pt x="3211" y="40"/>
                    <a:pt x="3204" y="37"/>
                    <a:pt x="3159" y="37"/>
                  </a:cubicBezTo>
                  <a:cubicBezTo>
                    <a:pt x="3191" y="40"/>
                    <a:pt x="3132" y="39"/>
                    <a:pt x="3159" y="41"/>
                  </a:cubicBezTo>
                  <a:cubicBezTo>
                    <a:pt x="3143" y="42"/>
                    <a:pt x="3109" y="41"/>
                    <a:pt x="3106" y="42"/>
                  </a:cubicBezTo>
                  <a:lnTo>
                    <a:pt x="3110" y="41"/>
                  </a:lnTo>
                  <a:cubicBezTo>
                    <a:pt x="3034" y="38"/>
                    <a:pt x="3009" y="43"/>
                    <a:pt x="2976" y="45"/>
                  </a:cubicBezTo>
                  <a:cubicBezTo>
                    <a:pt x="2885" y="46"/>
                    <a:pt x="2843" y="45"/>
                    <a:pt x="2768" y="45"/>
                  </a:cubicBezTo>
                  <a:cubicBezTo>
                    <a:pt x="2765" y="44"/>
                    <a:pt x="2745" y="40"/>
                    <a:pt x="2715" y="40"/>
                  </a:cubicBezTo>
                  <a:cubicBezTo>
                    <a:pt x="2701" y="42"/>
                    <a:pt x="2633" y="43"/>
                    <a:pt x="2626" y="45"/>
                  </a:cubicBezTo>
                  <a:cubicBezTo>
                    <a:pt x="2680" y="46"/>
                    <a:pt x="2670" y="43"/>
                    <a:pt x="2702" y="43"/>
                  </a:cubicBezTo>
                  <a:cubicBezTo>
                    <a:pt x="2729" y="45"/>
                    <a:pt x="2705" y="45"/>
                    <a:pt x="2741" y="46"/>
                  </a:cubicBezTo>
                  <a:cubicBezTo>
                    <a:pt x="2712" y="46"/>
                    <a:pt x="2608" y="48"/>
                    <a:pt x="2576" y="46"/>
                  </a:cubicBezTo>
                  <a:lnTo>
                    <a:pt x="2587" y="45"/>
                  </a:lnTo>
                  <a:cubicBezTo>
                    <a:pt x="2536" y="44"/>
                    <a:pt x="2526" y="39"/>
                    <a:pt x="2441" y="42"/>
                  </a:cubicBezTo>
                  <a:lnTo>
                    <a:pt x="2400" y="43"/>
                  </a:lnTo>
                  <a:cubicBezTo>
                    <a:pt x="2402" y="43"/>
                    <a:pt x="2402" y="43"/>
                    <a:pt x="2403" y="43"/>
                  </a:cubicBezTo>
                  <a:cubicBezTo>
                    <a:pt x="2336" y="43"/>
                    <a:pt x="2354" y="40"/>
                    <a:pt x="2280" y="42"/>
                  </a:cubicBezTo>
                  <a:cubicBezTo>
                    <a:pt x="2286" y="42"/>
                    <a:pt x="2283" y="42"/>
                    <a:pt x="2288" y="42"/>
                  </a:cubicBezTo>
                  <a:cubicBezTo>
                    <a:pt x="2246" y="40"/>
                    <a:pt x="2204" y="43"/>
                    <a:pt x="2172" y="44"/>
                  </a:cubicBezTo>
                  <a:cubicBezTo>
                    <a:pt x="2153" y="42"/>
                    <a:pt x="2177" y="42"/>
                    <a:pt x="2189" y="40"/>
                  </a:cubicBezTo>
                  <a:cubicBezTo>
                    <a:pt x="2115" y="40"/>
                    <a:pt x="2035" y="43"/>
                    <a:pt x="1989" y="45"/>
                  </a:cubicBezTo>
                  <a:lnTo>
                    <a:pt x="1941" y="44"/>
                  </a:lnTo>
                  <a:cubicBezTo>
                    <a:pt x="1969" y="43"/>
                    <a:pt x="2004" y="41"/>
                    <a:pt x="1995" y="40"/>
                  </a:cubicBezTo>
                  <a:cubicBezTo>
                    <a:pt x="1969" y="41"/>
                    <a:pt x="1974" y="42"/>
                    <a:pt x="1937" y="41"/>
                  </a:cubicBezTo>
                  <a:cubicBezTo>
                    <a:pt x="1943" y="40"/>
                    <a:pt x="1959" y="39"/>
                    <a:pt x="1976" y="37"/>
                  </a:cubicBezTo>
                  <a:cubicBezTo>
                    <a:pt x="1900" y="35"/>
                    <a:pt x="1959" y="42"/>
                    <a:pt x="1905" y="38"/>
                  </a:cubicBezTo>
                  <a:cubicBezTo>
                    <a:pt x="1881" y="38"/>
                    <a:pt x="1867" y="40"/>
                    <a:pt x="1865" y="41"/>
                  </a:cubicBezTo>
                  <a:lnTo>
                    <a:pt x="1821" y="39"/>
                  </a:lnTo>
                  <a:cubicBezTo>
                    <a:pt x="1816" y="41"/>
                    <a:pt x="1762" y="41"/>
                    <a:pt x="1727" y="42"/>
                  </a:cubicBezTo>
                  <a:cubicBezTo>
                    <a:pt x="1722" y="42"/>
                    <a:pt x="1755" y="44"/>
                    <a:pt x="1769" y="43"/>
                  </a:cubicBezTo>
                  <a:cubicBezTo>
                    <a:pt x="1766" y="44"/>
                    <a:pt x="1728" y="45"/>
                    <a:pt x="1704" y="45"/>
                  </a:cubicBezTo>
                  <a:cubicBezTo>
                    <a:pt x="1695" y="41"/>
                    <a:pt x="1546" y="46"/>
                    <a:pt x="1574" y="41"/>
                  </a:cubicBezTo>
                  <a:cubicBezTo>
                    <a:pt x="1466" y="42"/>
                    <a:pt x="1313" y="43"/>
                    <a:pt x="1241" y="44"/>
                  </a:cubicBezTo>
                  <a:cubicBezTo>
                    <a:pt x="1218" y="43"/>
                    <a:pt x="1170" y="43"/>
                    <a:pt x="1198" y="41"/>
                  </a:cubicBezTo>
                  <a:cubicBezTo>
                    <a:pt x="1111" y="41"/>
                    <a:pt x="1066" y="45"/>
                    <a:pt x="979" y="44"/>
                  </a:cubicBezTo>
                  <a:cubicBezTo>
                    <a:pt x="972" y="44"/>
                    <a:pt x="1018" y="44"/>
                    <a:pt x="1015" y="43"/>
                  </a:cubicBezTo>
                  <a:cubicBezTo>
                    <a:pt x="958" y="44"/>
                    <a:pt x="912" y="41"/>
                    <a:pt x="824" y="42"/>
                  </a:cubicBezTo>
                  <a:cubicBezTo>
                    <a:pt x="839" y="42"/>
                    <a:pt x="843" y="41"/>
                    <a:pt x="845" y="41"/>
                  </a:cubicBezTo>
                  <a:cubicBezTo>
                    <a:pt x="847" y="41"/>
                    <a:pt x="809" y="42"/>
                    <a:pt x="786" y="43"/>
                  </a:cubicBezTo>
                  <a:cubicBezTo>
                    <a:pt x="773" y="42"/>
                    <a:pt x="803" y="42"/>
                    <a:pt x="796" y="42"/>
                  </a:cubicBezTo>
                  <a:cubicBezTo>
                    <a:pt x="626" y="40"/>
                    <a:pt x="496" y="45"/>
                    <a:pt x="327" y="44"/>
                  </a:cubicBezTo>
                  <a:cubicBezTo>
                    <a:pt x="376" y="44"/>
                    <a:pt x="394" y="42"/>
                    <a:pt x="394" y="41"/>
                  </a:cubicBezTo>
                  <a:lnTo>
                    <a:pt x="347" y="41"/>
                  </a:lnTo>
                  <a:cubicBezTo>
                    <a:pt x="329" y="42"/>
                    <a:pt x="293" y="42"/>
                    <a:pt x="263" y="43"/>
                  </a:cubicBezTo>
                  <a:cubicBezTo>
                    <a:pt x="260" y="42"/>
                    <a:pt x="245" y="42"/>
                    <a:pt x="260" y="41"/>
                  </a:cubicBezTo>
                  <a:cubicBezTo>
                    <a:pt x="167" y="38"/>
                    <a:pt x="114" y="45"/>
                    <a:pt x="0" y="44"/>
                  </a:cubicBezTo>
                  <a:lnTo>
                    <a:pt x="138" y="39"/>
                  </a:lnTo>
                  <a:lnTo>
                    <a:pt x="104" y="37"/>
                  </a:lnTo>
                  <a:lnTo>
                    <a:pt x="165" y="35"/>
                  </a:lnTo>
                  <a:cubicBezTo>
                    <a:pt x="129" y="33"/>
                    <a:pt x="97" y="36"/>
                    <a:pt x="92" y="34"/>
                  </a:cubicBezTo>
                  <a:cubicBezTo>
                    <a:pt x="100" y="34"/>
                    <a:pt x="119" y="34"/>
                    <a:pt x="119" y="33"/>
                  </a:cubicBezTo>
                  <a:cubicBezTo>
                    <a:pt x="84" y="32"/>
                    <a:pt x="82" y="34"/>
                    <a:pt x="55" y="34"/>
                  </a:cubicBezTo>
                  <a:cubicBezTo>
                    <a:pt x="125" y="30"/>
                    <a:pt x="260" y="31"/>
                    <a:pt x="333" y="30"/>
                  </a:cubicBezTo>
                  <a:cubicBezTo>
                    <a:pt x="345" y="30"/>
                    <a:pt x="324" y="31"/>
                    <a:pt x="322" y="31"/>
                  </a:cubicBezTo>
                  <a:cubicBezTo>
                    <a:pt x="351" y="31"/>
                    <a:pt x="369" y="32"/>
                    <a:pt x="407" y="32"/>
                  </a:cubicBezTo>
                  <a:cubicBezTo>
                    <a:pt x="430" y="30"/>
                    <a:pt x="389" y="30"/>
                    <a:pt x="371" y="30"/>
                  </a:cubicBezTo>
                  <a:cubicBezTo>
                    <a:pt x="373" y="29"/>
                    <a:pt x="382" y="29"/>
                    <a:pt x="403" y="29"/>
                  </a:cubicBezTo>
                  <a:cubicBezTo>
                    <a:pt x="408" y="31"/>
                    <a:pt x="516" y="30"/>
                    <a:pt x="543" y="32"/>
                  </a:cubicBezTo>
                  <a:cubicBezTo>
                    <a:pt x="653" y="32"/>
                    <a:pt x="525" y="27"/>
                    <a:pt x="633" y="28"/>
                  </a:cubicBezTo>
                  <a:lnTo>
                    <a:pt x="665" y="30"/>
                  </a:lnTo>
                  <a:cubicBezTo>
                    <a:pt x="727" y="29"/>
                    <a:pt x="808" y="27"/>
                    <a:pt x="878" y="28"/>
                  </a:cubicBezTo>
                  <a:lnTo>
                    <a:pt x="864" y="28"/>
                  </a:lnTo>
                  <a:cubicBezTo>
                    <a:pt x="854" y="29"/>
                    <a:pt x="870" y="29"/>
                    <a:pt x="877" y="30"/>
                  </a:cubicBezTo>
                  <a:cubicBezTo>
                    <a:pt x="931" y="31"/>
                    <a:pt x="979" y="28"/>
                    <a:pt x="1011" y="30"/>
                  </a:cubicBezTo>
                  <a:cubicBezTo>
                    <a:pt x="1072" y="28"/>
                    <a:pt x="1173" y="26"/>
                    <a:pt x="1243" y="25"/>
                  </a:cubicBezTo>
                  <a:cubicBezTo>
                    <a:pt x="1262" y="28"/>
                    <a:pt x="1152" y="28"/>
                    <a:pt x="1123" y="30"/>
                  </a:cubicBezTo>
                  <a:lnTo>
                    <a:pt x="1187" y="30"/>
                  </a:lnTo>
                  <a:cubicBezTo>
                    <a:pt x="1147" y="30"/>
                    <a:pt x="1132" y="31"/>
                    <a:pt x="1108" y="32"/>
                  </a:cubicBezTo>
                  <a:cubicBezTo>
                    <a:pt x="1164" y="33"/>
                    <a:pt x="1182" y="30"/>
                    <a:pt x="1235" y="30"/>
                  </a:cubicBezTo>
                  <a:cubicBezTo>
                    <a:pt x="1231" y="30"/>
                    <a:pt x="1238" y="31"/>
                    <a:pt x="1262" y="31"/>
                  </a:cubicBezTo>
                  <a:lnTo>
                    <a:pt x="1269" y="29"/>
                  </a:lnTo>
                  <a:cubicBezTo>
                    <a:pt x="1269" y="29"/>
                    <a:pt x="1272" y="29"/>
                    <a:pt x="1280" y="29"/>
                  </a:cubicBezTo>
                  <a:lnTo>
                    <a:pt x="1373" y="28"/>
                  </a:lnTo>
                  <a:cubicBezTo>
                    <a:pt x="1353" y="27"/>
                    <a:pt x="1352" y="26"/>
                    <a:pt x="1328" y="26"/>
                  </a:cubicBezTo>
                  <a:cubicBezTo>
                    <a:pt x="1337" y="27"/>
                    <a:pt x="1316" y="27"/>
                    <a:pt x="1292" y="27"/>
                  </a:cubicBezTo>
                  <a:cubicBezTo>
                    <a:pt x="1313" y="26"/>
                    <a:pt x="1269" y="26"/>
                    <a:pt x="1269" y="25"/>
                  </a:cubicBezTo>
                  <a:cubicBezTo>
                    <a:pt x="1318" y="25"/>
                    <a:pt x="1377" y="25"/>
                    <a:pt x="1409" y="24"/>
                  </a:cubicBezTo>
                  <a:lnTo>
                    <a:pt x="1419" y="26"/>
                  </a:lnTo>
                  <a:lnTo>
                    <a:pt x="1546" y="26"/>
                  </a:lnTo>
                  <a:lnTo>
                    <a:pt x="1536" y="27"/>
                  </a:lnTo>
                  <a:cubicBezTo>
                    <a:pt x="1591" y="27"/>
                    <a:pt x="1646" y="26"/>
                    <a:pt x="1695" y="28"/>
                  </a:cubicBezTo>
                  <a:cubicBezTo>
                    <a:pt x="1745" y="26"/>
                    <a:pt x="1807" y="24"/>
                    <a:pt x="1848" y="22"/>
                  </a:cubicBezTo>
                  <a:cubicBezTo>
                    <a:pt x="1869" y="20"/>
                    <a:pt x="1993" y="25"/>
                    <a:pt x="2049" y="21"/>
                  </a:cubicBezTo>
                  <a:cubicBezTo>
                    <a:pt x="2052" y="22"/>
                    <a:pt x="2010" y="23"/>
                    <a:pt x="1991" y="24"/>
                  </a:cubicBezTo>
                  <a:cubicBezTo>
                    <a:pt x="2028" y="24"/>
                    <a:pt x="2058" y="22"/>
                    <a:pt x="2070" y="24"/>
                  </a:cubicBezTo>
                  <a:cubicBezTo>
                    <a:pt x="1986" y="23"/>
                    <a:pt x="2074" y="26"/>
                    <a:pt x="2037" y="27"/>
                  </a:cubicBezTo>
                  <a:cubicBezTo>
                    <a:pt x="2076" y="27"/>
                    <a:pt x="2117" y="26"/>
                    <a:pt x="2136" y="25"/>
                  </a:cubicBezTo>
                  <a:cubicBezTo>
                    <a:pt x="2073" y="25"/>
                    <a:pt x="2158" y="22"/>
                    <a:pt x="2094" y="23"/>
                  </a:cubicBezTo>
                  <a:cubicBezTo>
                    <a:pt x="2144" y="21"/>
                    <a:pt x="2211" y="20"/>
                    <a:pt x="2270" y="21"/>
                  </a:cubicBezTo>
                  <a:cubicBezTo>
                    <a:pt x="2270" y="22"/>
                    <a:pt x="2277" y="22"/>
                    <a:pt x="2299" y="23"/>
                  </a:cubicBezTo>
                  <a:lnTo>
                    <a:pt x="2317" y="21"/>
                  </a:lnTo>
                  <a:cubicBezTo>
                    <a:pt x="2344" y="21"/>
                    <a:pt x="2263" y="23"/>
                    <a:pt x="2319" y="23"/>
                  </a:cubicBezTo>
                  <a:cubicBezTo>
                    <a:pt x="2376" y="21"/>
                    <a:pt x="2491" y="25"/>
                    <a:pt x="2516" y="20"/>
                  </a:cubicBezTo>
                  <a:cubicBezTo>
                    <a:pt x="2560" y="22"/>
                    <a:pt x="2433" y="22"/>
                    <a:pt x="2499" y="24"/>
                  </a:cubicBezTo>
                  <a:cubicBezTo>
                    <a:pt x="2461" y="26"/>
                    <a:pt x="2408" y="24"/>
                    <a:pt x="2396" y="26"/>
                  </a:cubicBezTo>
                  <a:cubicBezTo>
                    <a:pt x="2433" y="26"/>
                    <a:pt x="2409" y="28"/>
                    <a:pt x="2433" y="28"/>
                  </a:cubicBezTo>
                  <a:lnTo>
                    <a:pt x="2475" y="27"/>
                  </a:lnTo>
                  <a:lnTo>
                    <a:pt x="2466" y="27"/>
                  </a:lnTo>
                  <a:cubicBezTo>
                    <a:pt x="2536" y="24"/>
                    <a:pt x="2647" y="25"/>
                    <a:pt x="2737" y="25"/>
                  </a:cubicBezTo>
                  <a:cubicBezTo>
                    <a:pt x="2812" y="22"/>
                    <a:pt x="2865" y="19"/>
                    <a:pt x="2956" y="19"/>
                  </a:cubicBezTo>
                  <a:cubicBezTo>
                    <a:pt x="2929" y="20"/>
                    <a:pt x="3031" y="20"/>
                    <a:pt x="2974" y="23"/>
                  </a:cubicBezTo>
                  <a:cubicBezTo>
                    <a:pt x="3016" y="24"/>
                    <a:pt x="3058" y="22"/>
                    <a:pt x="3058" y="21"/>
                  </a:cubicBezTo>
                  <a:cubicBezTo>
                    <a:pt x="3021" y="21"/>
                    <a:pt x="3045" y="21"/>
                    <a:pt x="3014" y="21"/>
                  </a:cubicBezTo>
                  <a:cubicBezTo>
                    <a:pt x="3035" y="19"/>
                    <a:pt x="3084" y="19"/>
                    <a:pt x="3104" y="20"/>
                  </a:cubicBezTo>
                  <a:cubicBezTo>
                    <a:pt x="3094" y="20"/>
                    <a:pt x="3098" y="20"/>
                    <a:pt x="3096" y="21"/>
                  </a:cubicBezTo>
                  <a:cubicBezTo>
                    <a:pt x="3140" y="21"/>
                    <a:pt x="3117" y="19"/>
                    <a:pt x="3149" y="19"/>
                  </a:cubicBezTo>
                  <a:cubicBezTo>
                    <a:pt x="3159" y="20"/>
                    <a:pt x="3220" y="19"/>
                    <a:pt x="3249" y="20"/>
                  </a:cubicBezTo>
                  <a:lnTo>
                    <a:pt x="3291" y="17"/>
                  </a:lnTo>
                  <a:cubicBezTo>
                    <a:pt x="3268" y="19"/>
                    <a:pt x="3332" y="18"/>
                    <a:pt x="3338" y="19"/>
                  </a:cubicBezTo>
                  <a:cubicBezTo>
                    <a:pt x="3369" y="18"/>
                    <a:pt x="3394" y="16"/>
                    <a:pt x="3440" y="16"/>
                  </a:cubicBezTo>
                  <a:cubicBezTo>
                    <a:pt x="3421" y="17"/>
                    <a:pt x="3483" y="17"/>
                    <a:pt x="3483" y="19"/>
                  </a:cubicBezTo>
                  <a:cubicBezTo>
                    <a:pt x="3562" y="21"/>
                    <a:pt x="3614" y="14"/>
                    <a:pt x="3689" y="17"/>
                  </a:cubicBezTo>
                  <a:cubicBezTo>
                    <a:pt x="3687" y="17"/>
                    <a:pt x="3672" y="18"/>
                    <a:pt x="3694" y="19"/>
                  </a:cubicBezTo>
                  <a:cubicBezTo>
                    <a:pt x="3711" y="18"/>
                    <a:pt x="3741" y="18"/>
                    <a:pt x="3760" y="18"/>
                  </a:cubicBezTo>
                  <a:lnTo>
                    <a:pt x="3759" y="18"/>
                  </a:lnTo>
                  <a:lnTo>
                    <a:pt x="3760" y="18"/>
                  </a:lnTo>
                  <a:cubicBezTo>
                    <a:pt x="3769" y="18"/>
                    <a:pt x="3775" y="18"/>
                    <a:pt x="3775" y="17"/>
                  </a:cubicBezTo>
                  <a:cubicBezTo>
                    <a:pt x="3807" y="15"/>
                    <a:pt x="3823" y="14"/>
                    <a:pt x="3885" y="12"/>
                  </a:cubicBezTo>
                  <a:cubicBezTo>
                    <a:pt x="3881" y="10"/>
                    <a:pt x="3828" y="11"/>
                    <a:pt x="3805" y="12"/>
                  </a:cubicBezTo>
                  <a:lnTo>
                    <a:pt x="3786" y="14"/>
                  </a:lnTo>
                  <a:cubicBezTo>
                    <a:pt x="3767" y="11"/>
                    <a:pt x="3730" y="14"/>
                    <a:pt x="3715" y="13"/>
                  </a:cubicBezTo>
                  <a:cubicBezTo>
                    <a:pt x="3753" y="10"/>
                    <a:pt x="3860" y="11"/>
                    <a:pt x="3924" y="8"/>
                  </a:cubicBezTo>
                  <a:cubicBezTo>
                    <a:pt x="3885" y="6"/>
                    <a:pt x="3800" y="5"/>
                    <a:pt x="3725" y="6"/>
                  </a:cubicBezTo>
                  <a:lnTo>
                    <a:pt x="3758" y="7"/>
                  </a:lnTo>
                  <a:lnTo>
                    <a:pt x="3719" y="7"/>
                  </a:lnTo>
                  <a:lnTo>
                    <a:pt x="3757" y="9"/>
                  </a:lnTo>
                  <a:lnTo>
                    <a:pt x="3654" y="9"/>
                  </a:lnTo>
                  <a:cubicBezTo>
                    <a:pt x="3693" y="9"/>
                    <a:pt x="3709" y="12"/>
                    <a:pt x="3687" y="11"/>
                  </a:cubicBezTo>
                  <a:cubicBezTo>
                    <a:pt x="3643" y="10"/>
                    <a:pt x="3641" y="13"/>
                    <a:pt x="3608" y="13"/>
                  </a:cubicBezTo>
                  <a:cubicBezTo>
                    <a:pt x="3626" y="13"/>
                    <a:pt x="3650" y="13"/>
                    <a:pt x="3635" y="14"/>
                  </a:cubicBezTo>
                  <a:cubicBezTo>
                    <a:pt x="3569" y="12"/>
                    <a:pt x="3551" y="13"/>
                    <a:pt x="3492" y="11"/>
                  </a:cubicBezTo>
                  <a:cubicBezTo>
                    <a:pt x="3499" y="14"/>
                    <a:pt x="3417" y="11"/>
                    <a:pt x="3408" y="14"/>
                  </a:cubicBezTo>
                  <a:lnTo>
                    <a:pt x="3436" y="14"/>
                  </a:lnTo>
                  <a:lnTo>
                    <a:pt x="3377" y="16"/>
                  </a:lnTo>
                  <a:cubicBezTo>
                    <a:pt x="3323" y="14"/>
                    <a:pt x="3425" y="14"/>
                    <a:pt x="3343" y="12"/>
                  </a:cubicBezTo>
                  <a:cubicBezTo>
                    <a:pt x="3266" y="12"/>
                    <a:pt x="3268" y="15"/>
                    <a:pt x="3208" y="15"/>
                  </a:cubicBezTo>
                  <a:cubicBezTo>
                    <a:pt x="3228" y="14"/>
                    <a:pt x="3276" y="12"/>
                    <a:pt x="3324" y="12"/>
                  </a:cubicBezTo>
                  <a:lnTo>
                    <a:pt x="3295" y="11"/>
                  </a:lnTo>
                  <a:cubicBezTo>
                    <a:pt x="3310" y="10"/>
                    <a:pt x="3377" y="10"/>
                    <a:pt x="3410" y="10"/>
                  </a:cubicBezTo>
                  <a:cubicBezTo>
                    <a:pt x="3355" y="12"/>
                    <a:pt x="3436" y="11"/>
                    <a:pt x="3461" y="12"/>
                  </a:cubicBezTo>
                  <a:cubicBezTo>
                    <a:pt x="3466" y="10"/>
                    <a:pt x="3431" y="11"/>
                    <a:pt x="3472" y="9"/>
                  </a:cubicBezTo>
                  <a:cubicBezTo>
                    <a:pt x="3433" y="9"/>
                    <a:pt x="3427" y="9"/>
                    <a:pt x="3378" y="9"/>
                  </a:cubicBezTo>
                  <a:cubicBezTo>
                    <a:pt x="3485" y="9"/>
                    <a:pt x="3474" y="3"/>
                    <a:pt x="3568" y="4"/>
                  </a:cubicBezTo>
                  <a:cubicBezTo>
                    <a:pt x="3525" y="4"/>
                    <a:pt x="3584" y="6"/>
                    <a:pt x="3589" y="7"/>
                  </a:cubicBezTo>
                  <a:lnTo>
                    <a:pt x="3667" y="6"/>
                  </a:lnTo>
                  <a:lnTo>
                    <a:pt x="3652" y="4"/>
                  </a:lnTo>
                  <a:cubicBezTo>
                    <a:pt x="3707" y="3"/>
                    <a:pt x="3726" y="8"/>
                    <a:pt x="3789" y="5"/>
                  </a:cubicBezTo>
                  <a:cubicBezTo>
                    <a:pt x="3797" y="4"/>
                    <a:pt x="3733" y="4"/>
                    <a:pt x="3745" y="4"/>
                  </a:cubicBezTo>
                  <a:cubicBezTo>
                    <a:pt x="3831" y="3"/>
                    <a:pt x="3862" y="6"/>
                    <a:pt x="3939" y="8"/>
                  </a:cubicBezTo>
                  <a:cubicBezTo>
                    <a:pt x="3944" y="7"/>
                    <a:pt x="3943" y="6"/>
                    <a:pt x="3970" y="4"/>
                  </a:cubicBezTo>
                  <a:cubicBezTo>
                    <a:pt x="3961" y="6"/>
                    <a:pt x="3981" y="7"/>
                    <a:pt x="3951" y="8"/>
                  </a:cubicBezTo>
                  <a:cubicBezTo>
                    <a:pt x="3976" y="8"/>
                    <a:pt x="4007" y="7"/>
                    <a:pt x="4029" y="7"/>
                  </a:cubicBezTo>
                  <a:cubicBezTo>
                    <a:pt x="3976" y="6"/>
                    <a:pt x="4051" y="4"/>
                    <a:pt x="4061" y="4"/>
                  </a:cubicBezTo>
                  <a:cubicBezTo>
                    <a:pt x="4089" y="4"/>
                    <a:pt x="4053" y="5"/>
                    <a:pt x="4036" y="5"/>
                  </a:cubicBezTo>
                  <a:cubicBezTo>
                    <a:pt x="4058" y="6"/>
                    <a:pt x="4084" y="8"/>
                    <a:pt x="4097" y="6"/>
                  </a:cubicBezTo>
                  <a:cubicBezTo>
                    <a:pt x="4098" y="7"/>
                    <a:pt x="4035" y="10"/>
                    <a:pt x="3994" y="11"/>
                  </a:cubicBezTo>
                  <a:lnTo>
                    <a:pt x="4021" y="11"/>
                  </a:lnTo>
                  <a:cubicBezTo>
                    <a:pt x="4002" y="12"/>
                    <a:pt x="3999" y="12"/>
                    <a:pt x="3971" y="11"/>
                  </a:cubicBezTo>
                  <a:cubicBezTo>
                    <a:pt x="3998" y="13"/>
                    <a:pt x="3995" y="14"/>
                    <a:pt x="3989" y="15"/>
                  </a:cubicBezTo>
                  <a:cubicBezTo>
                    <a:pt x="3986" y="15"/>
                    <a:pt x="3991" y="15"/>
                    <a:pt x="3988" y="15"/>
                  </a:cubicBezTo>
                  <a:cubicBezTo>
                    <a:pt x="3966" y="14"/>
                    <a:pt x="3949" y="15"/>
                    <a:pt x="3954" y="16"/>
                  </a:cubicBezTo>
                  <a:cubicBezTo>
                    <a:pt x="3934" y="18"/>
                    <a:pt x="3985" y="17"/>
                    <a:pt x="4000" y="18"/>
                  </a:cubicBezTo>
                  <a:lnTo>
                    <a:pt x="4033" y="18"/>
                  </a:lnTo>
                  <a:lnTo>
                    <a:pt x="4149" y="10"/>
                  </a:lnTo>
                  <a:cubicBezTo>
                    <a:pt x="4198" y="9"/>
                    <a:pt x="4220" y="11"/>
                    <a:pt x="4257" y="12"/>
                  </a:cubicBezTo>
                  <a:lnTo>
                    <a:pt x="4267" y="10"/>
                  </a:lnTo>
                  <a:cubicBezTo>
                    <a:pt x="4310" y="10"/>
                    <a:pt x="4351" y="11"/>
                    <a:pt x="4323" y="13"/>
                  </a:cubicBezTo>
                  <a:cubicBezTo>
                    <a:pt x="4322" y="13"/>
                    <a:pt x="4316" y="13"/>
                    <a:pt x="4307" y="13"/>
                  </a:cubicBezTo>
                  <a:cubicBezTo>
                    <a:pt x="4305" y="13"/>
                    <a:pt x="4303" y="13"/>
                    <a:pt x="4301" y="13"/>
                  </a:cubicBezTo>
                  <a:lnTo>
                    <a:pt x="4298" y="14"/>
                  </a:lnTo>
                  <a:lnTo>
                    <a:pt x="4376" y="12"/>
                  </a:lnTo>
                  <a:cubicBezTo>
                    <a:pt x="4298" y="15"/>
                    <a:pt x="4372" y="16"/>
                    <a:pt x="4359" y="19"/>
                  </a:cubicBezTo>
                  <a:lnTo>
                    <a:pt x="4438" y="18"/>
                  </a:lnTo>
                  <a:cubicBezTo>
                    <a:pt x="4390" y="17"/>
                    <a:pt x="4437" y="16"/>
                    <a:pt x="4454" y="16"/>
                  </a:cubicBezTo>
                  <a:cubicBezTo>
                    <a:pt x="4458" y="18"/>
                    <a:pt x="4517" y="16"/>
                    <a:pt x="4545" y="16"/>
                  </a:cubicBezTo>
                  <a:lnTo>
                    <a:pt x="4543" y="16"/>
                  </a:lnTo>
                  <a:cubicBezTo>
                    <a:pt x="4568" y="17"/>
                    <a:pt x="4613" y="17"/>
                    <a:pt x="4645" y="16"/>
                  </a:cubicBezTo>
                  <a:cubicBezTo>
                    <a:pt x="4643" y="16"/>
                    <a:pt x="4684" y="12"/>
                    <a:pt x="4704" y="10"/>
                  </a:cubicBezTo>
                  <a:cubicBezTo>
                    <a:pt x="4649" y="10"/>
                    <a:pt x="4682" y="9"/>
                    <a:pt x="4677" y="8"/>
                  </a:cubicBezTo>
                  <a:cubicBezTo>
                    <a:pt x="4683" y="8"/>
                    <a:pt x="4693" y="8"/>
                    <a:pt x="4694" y="8"/>
                  </a:cubicBezTo>
                  <a:cubicBezTo>
                    <a:pt x="4702" y="7"/>
                    <a:pt x="4684" y="7"/>
                    <a:pt x="4682" y="6"/>
                  </a:cubicBezTo>
                  <a:cubicBezTo>
                    <a:pt x="4624" y="7"/>
                    <a:pt x="4564" y="8"/>
                    <a:pt x="4541" y="10"/>
                  </a:cubicBezTo>
                  <a:cubicBezTo>
                    <a:pt x="4558" y="12"/>
                    <a:pt x="4571" y="9"/>
                    <a:pt x="4591" y="10"/>
                  </a:cubicBezTo>
                  <a:cubicBezTo>
                    <a:pt x="4562" y="12"/>
                    <a:pt x="4525" y="11"/>
                    <a:pt x="4477" y="11"/>
                  </a:cubicBezTo>
                  <a:lnTo>
                    <a:pt x="4461" y="10"/>
                  </a:lnTo>
                  <a:lnTo>
                    <a:pt x="4412" y="11"/>
                  </a:lnTo>
                  <a:cubicBezTo>
                    <a:pt x="4432" y="10"/>
                    <a:pt x="4420" y="8"/>
                    <a:pt x="4471" y="8"/>
                  </a:cubicBezTo>
                  <a:cubicBezTo>
                    <a:pt x="4465" y="6"/>
                    <a:pt x="4421" y="8"/>
                    <a:pt x="4389" y="8"/>
                  </a:cubicBezTo>
                  <a:lnTo>
                    <a:pt x="4373" y="10"/>
                  </a:lnTo>
                  <a:cubicBezTo>
                    <a:pt x="4380" y="9"/>
                    <a:pt x="4313" y="9"/>
                    <a:pt x="4360" y="7"/>
                  </a:cubicBezTo>
                  <a:lnTo>
                    <a:pt x="4438" y="5"/>
                  </a:lnTo>
                  <a:lnTo>
                    <a:pt x="4416" y="4"/>
                  </a:lnTo>
                  <a:lnTo>
                    <a:pt x="4481" y="4"/>
                  </a:lnTo>
                  <a:lnTo>
                    <a:pt x="4466" y="4"/>
                  </a:lnTo>
                  <a:cubicBezTo>
                    <a:pt x="4571" y="4"/>
                    <a:pt x="4497" y="8"/>
                    <a:pt x="4603" y="6"/>
                  </a:cubicBezTo>
                  <a:cubicBezTo>
                    <a:pt x="4636" y="4"/>
                    <a:pt x="4671" y="4"/>
                    <a:pt x="4736" y="4"/>
                  </a:cubicBezTo>
                  <a:cubicBezTo>
                    <a:pt x="4689" y="4"/>
                    <a:pt x="4731" y="5"/>
                    <a:pt x="4714" y="7"/>
                  </a:cubicBezTo>
                  <a:cubicBezTo>
                    <a:pt x="4761" y="8"/>
                    <a:pt x="4777" y="6"/>
                    <a:pt x="4802" y="4"/>
                  </a:cubicBezTo>
                  <a:cubicBezTo>
                    <a:pt x="4814" y="6"/>
                    <a:pt x="4823" y="7"/>
                    <a:pt x="4780" y="7"/>
                  </a:cubicBezTo>
                  <a:cubicBezTo>
                    <a:pt x="4775" y="10"/>
                    <a:pt x="4837" y="6"/>
                    <a:pt x="4840" y="9"/>
                  </a:cubicBezTo>
                  <a:cubicBezTo>
                    <a:pt x="4982" y="9"/>
                    <a:pt x="4954" y="0"/>
                    <a:pt x="5119" y="4"/>
                  </a:cubicBezTo>
                  <a:lnTo>
                    <a:pt x="5113" y="4"/>
                  </a:lnTo>
                  <a:cubicBezTo>
                    <a:pt x="5218" y="4"/>
                    <a:pt x="5279" y="4"/>
                    <a:pt x="5376" y="4"/>
                  </a:cubicBezTo>
                  <a:lnTo>
                    <a:pt x="5452" y="6"/>
                  </a:lnTo>
                  <a:cubicBezTo>
                    <a:pt x="5435" y="6"/>
                    <a:pt x="5389" y="9"/>
                    <a:pt x="5411" y="10"/>
                  </a:cubicBezTo>
                  <a:cubicBezTo>
                    <a:pt x="5373" y="7"/>
                    <a:pt x="5334" y="8"/>
                    <a:pt x="5294" y="7"/>
                  </a:cubicBezTo>
                  <a:cubicBezTo>
                    <a:pt x="5290" y="7"/>
                    <a:pt x="5306" y="8"/>
                    <a:pt x="5313" y="9"/>
                  </a:cubicBezTo>
                  <a:cubicBezTo>
                    <a:pt x="5289" y="9"/>
                    <a:pt x="5277" y="7"/>
                    <a:pt x="5245" y="8"/>
                  </a:cubicBezTo>
                  <a:cubicBezTo>
                    <a:pt x="5246" y="8"/>
                    <a:pt x="5281" y="9"/>
                    <a:pt x="5255" y="9"/>
                  </a:cubicBezTo>
                  <a:lnTo>
                    <a:pt x="5211" y="8"/>
                  </a:lnTo>
                  <a:cubicBezTo>
                    <a:pt x="5153" y="9"/>
                    <a:pt x="5183" y="12"/>
                    <a:pt x="5114" y="11"/>
                  </a:cubicBezTo>
                  <a:cubicBezTo>
                    <a:pt x="5127" y="10"/>
                    <a:pt x="5153" y="7"/>
                    <a:pt x="5180" y="7"/>
                  </a:cubicBezTo>
                  <a:cubicBezTo>
                    <a:pt x="5148" y="6"/>
                    <a:pt x="5221" y="6"/>
                    <a:pt x="5193" y="5"/>
                  </a:cubicBezTo>
                  <a:cubicBezTo>
                    <a:pt x="5148" y="7"/>
                    <a:pt x="5126" y="5"/>
                    <a:pt x="5066" y="7"/>
                  </a:cubicBezTo>
                  <a:cubicBezTo>
                    <a:pt x="5073" y="7"/>
                    <a:pt x="5075" y="6"/>
                    <a:pt x="5090" y="6"/>
                  </a:cubicBezTo>
                  <a:lnTo>
                    <a:pt x="5003" y="5"/>
                  </a:lnTo>
                  <a:cubicBezTo>
                    <a:pt x="5024" y="6"/>
                    <a:pt x="4931" y="7"/>
                    <a:pt x="4939" y="9"/>
                  </a:cubicBezTo>
                  <a:cubicBezTo>
                    <a:pt x="5032" y="10"/>
                    <a:pt x="5005" y="8"/>
                    <a:pt x="5110" y="9"/>
                  </a:cubicBezTo>
                  <a:cubicBezTo>
                    <a:pt x="5080" y="10"/>
                    <a:pt x="5042" y="12"/>
                    <a:pt x="5024" y="14"/>
                  </a:cubicBezTo>
                  <a:cubicBezTo>
                    <a:pt x="5023" y="14"/>
                    <a:pt x="5021" y="14"/>
                    <a:pt x="5018" y="14"/>
                  </a:cubicBezTo>
                  <a:cubicBezTo>
                    <a:pt x="5002" y="16"/>
                    <a:pt x="5018" y="17"/>
                    <a:pt x="5018" y="21"/>
                  </a:cubicBezTo>
                  <a:cubicBezTo>
                    <a:pt x="5066" y="18"/>
                    <a:pt x="5098" y="20"/>
                    <a:pt x="5155" y="19"/>
                  </a:cubicBezTo>
                  <a:cubicBezTo>
                    <a:pt x="5166" y="16"/>
                    <a:pt x="5122" y="16"/>
                    <a:pt x="5094" y="16"/>
                  </a:cubicBezTo>
                  <a:lnTo>
                    <a:pt x="5144" y="15"/>
                  </a:lnTo>
                  <a:lnTo>
                    <a:pt x="5134" y="16"/>
                  </a:lnTo>
                  <a:lnTo>
                    <a:pt x="5261" y="17"/>
                  </a:lnTo>
                  <a:cubicBezTo>
                    <a:pt x="5237" y="17"/>
                    <a:pt x="5229" y="18"/>
                    <a:pt x="5216" y="19"/>
                  </a:cubicBezTo>
                  <a:cubicBezTo>
                    <a:pt x="5233" y="19"/>
                    <a:pt x="5249" y="19"/>
                    <a:pt x="5266" y="20"/>
                  </a:cubicBezTo>
                  <a:cubicBezTo>
                    <a:pt x="5262" y="18"/>
                    <a:pt x="5265" y="17"/>
                    <a:pt x="5281" y="17"/>
                  </a:cubicBezTo>
                  <a:cubicBezTo>
                    <a:pt x="5362" y="17"/>
                    <a:pt x="5408" y="19"/>
                    <a:pt x="5438" y="21"/>
                  </a:cubicBezTo>
                  <a:lnTo>
                    <a:pt x="5447" y="21"/>
                  </a:lnTo>
                  <a:cubicBezTo>
                    <a:pt x="5434" y="19"/>
                    <a:pt x="5505" y="17"/>
                    <a:pt x="5531" y="15"/>
                  </a:cubicBezTo>
                  <a:cubicBezTo>
                    <a:pt x="5530" y="17"/>
                    <a:pt x="5573" y="16"/>
                    <a:pt x="5596" y="17"/>
                  </a:cubicBezTo>
                  <a:cubicBezTo>
                    <a:pt x="5609" y="15"/>
                    <a:pt x="5592" y="12"/>
                    <a:pt x="5564" y="10"/>
                  </a:cubicBezTo>
                  <a:cubicBezTo>
                    <a:pt x="5508" y="12"/>
                    <a:pt x="5533" y="12"/>
                    <a:pt x="5507" y="15"/>
                  </a:cubicBezTo>
                  <a:lnTo>
                    <a:pt x="5418" y="17"/>
                  </a:lnTo>
                  <a:lnTo>
                    <a:pt x="5438" y="15"/>
                  </a:lnTo>
                  <a:cubicBezTo>
                    <a:pt x="5394" y="15"/>
                    <a:pt x="5351" y="17"/>
                    <a:pt x="5354" y="15"/>
                  </a:cubicBezTo>
                  <a:cubicBezTo>
                    <a:pt x="5378" y="13"/>
                    <a:pt x="5416" y="14"/>
                    <a:pt x="5439" y="12"/>
                  </a:cubicBezTo>
                  <a:lnTo>
                    <a:pt x="5410" y="11"/>
                  </a:lnTo>
                  <a:cubicBezTo>
                    <a:pt x="5462" y="9"/>
                    <a:pt x="5437" y="14"/>
                    <a:pt x="5499" y="12"/>
                  </a:cubicBezTo>
                  <a:cubicBezTo>
                    <a:pt x="5476" y="10"/>
                    <a:pt x="5505" y="12"/>
                    <a:pt x="5532" y="10"/>
                  </a:cubicBezTo>
                  <a:cubicBezTo>
                    <a:pt x="5510" y="9"/>
                    <a:pt x="5422" y="11"/>
                    <a:pt x="5440" y="7"/>
                  </a:cubicBezTo>
                  <a:cubicBezTo>
                    <a:pt x="5473" y="6"/>
                    <a:pt x="5550" y="12"/>
                    <a:pt x="5593" y="8"/>
                  </a:cubicBezTo>
                  <a:lnTo>
                    <a:pt x="5590" y="8"/>
                  </a:lnTo>
                  <a:cubicBezTo>
                    <a:pt x="5654" y="9"/>
                    <a:pt x="5676" y="7"/>
                    <a:pt x="5700" y="5"/>
                  </a:cubicBezTo>
                  <a:cubicBezTo>
                    <a:pt x="5727" y="7"/>
                    <a:pt x="5764" y="5"/>
                    <a:pt x="5793" y="5"/>
                  </a:cubicBezTo>
                  <a:lnTo>
                    <a:pt x="5793" y="6"/>
                  </a:lnTo>
                  <a:lnTo>
                    <a:pt x="5834" y="5"/>
                  </a:lnTo>
                  <a:cubicBezTo>
                    <a:pt x="5814" y="7"/>
                    <a:pt x="5786" y="5"/>
                    <a:pt x="5750" y="6"/>
                  </a:cubicBezTo>
                  <a:lnTo>
                    <a:pt x="5755" y="8"/>
                  </a:lnTo>
                  <a:cubicBezTo>
                    <a:pt x="5714" y="5"/>
                    <a:pt x="5686" y="9"/>
                    <a:pt x="5655" y="10"/>
                  </a:cubicBezTo>
                  <a:cubicBezTo>
                    <a:pt x="5701" y="9"/>
                    <a:pt x="5785" y="11"/>
                    <a:pt x="5796" y="7"/>
                  </a:cubicBezTo>
                  <a:lnTo>
                    <a:pt x="5824" y="9"/>
                  </a:lnTo>
                  <a:lnTo>
                    <a:pt x="5838" y="8"/>
                  </a:lnTo>
                  <a:cubicBezTo>
                    <a:pt x="5859" y="10"/>
                    <a:pt x="5838" y="12"/>
                    <a:pt x="5796" y="13"/>
                  </a:cubicBezTo>
                  <a:cubicBezTo>
                    <a:pt x="5789" y="12"/>
                    <a:pt x="5786" y="12"/>
                    <a:pt x="5788" y="11"/>
                  </a:cubicBezTo>
                  <a:cubicBezTo>
                    <a:pt x="5769" y="12"/>
                    <a:pt x="5751" y="14"/>
                    <a:pt x="5705" y="13"/>
                  </a:cubicBezTo>
                  <a:lnTo>
                    <a:pt x="5730" y="12"/>
                  </a:lnTo>
                  <a:cubicBezTo>
                    <a:pt x="5672" y="12"/>
                    <a:pt x="5619" y="13"/>
                    <a:pt x="5600" y="15"/>
                  </a:cubicBezTo>
                  <a:cubicBezTo>
                    <a:pt x="5683" y="16"/>
                    <a:pt x="5765" y="16"/>
                    <a:pt x="5843" y="16"/>
                  </a:cubicBezTo>
                  <a:cubicBezTo>
                    <a:pt x="5866" y="11"/>
                    <a:pt x="5893" y="9"/>
                    <a:pt x="5905" y="5"/>
                  </a:cubicBezTo>
                  <a:cubicBezTo>
                    <a:pt x="5957" y="4"/>
                    <a:pt x="6029" y="4"/>
                    <a:pt x="6074" y="5"/>
                  </a:cubicBezTo>
                  <a:lnTo>
                    <a:pt x="6070" y="6"/>
                  </a:lnTo>
                  <a:cubicBezTo>
                    <a:pt x="6092" y="6"/>
                    <a:pt x="6113" y="6"/>
                    <a:pt x="6130" y="6"/>
                  </a:cubicBezTo>
                  <a:cubicBezTo>
                    <a:pt x="6153" y="7"/>
                    <a:pt x="6114" y="8"/>
                    <a:pt x="6130" y="8"/>
                  </a:cubicBezTo>
                  <a:lnTo>
                    <a:pt x="6205" y="7"/>
                  </a:lnTo>
                  <a:cubicBezTo>
                    <a:pt x="6201" y="9"/>
                    <a:pt x="6137" y="9"/>
                    <a:pt x="6107" y="9"/>
                  </a:cubicBezTo>
                  <a:cubicBezTo>
                    <a:pt x="6113" y="9"/>
                    <a:pt x="6124" y="8"/>
                    <a:pt x="6121" y="8"/>
                  </a:cubicBezTo>
                  <a:cubicBezTo>
                    <a:pt x="6086" y="7"/>
                    <a:pt x="6021" y="11"/>
                    <a:pt x="6006" y="8"/>
                  </a:cubicBezTo>
                  <a:cubicBezTo>
                    <a:pt x="5989" y="8"/>
                    <a:pt x="6040" y="6"/>
                    <a:pt x="5983" y="6"/>
                  </a:cubicBezTo>
                  <a:cubicBezTo>
                    <a:pt x="5944" y="5"/>
                    <a:pt x="5931" y="7"/>
                    <a:pt x="5927" y="8"/>
                  </a:cubicBezTo>
                  <a:cubicBezTo>
                    <a:pt x="5927" y="9"/>
                    <a:pt x="5988" y="9"/>
                    <a:pt x="5967" y="11"/>
                  </a:cubicBezTo>
                  <a:cubicBezTo>
                    <a:pt x="5997" y="11"/>
                    <a:pt x="6009" y="9"/>
                    <a:pt x="6047" y="10"/>
                  </a:cubicBezTo>
                  <a:cubicBezTo>
                    <a:pt x="6017" y="10"/>
                    <a:pt x="5977" y="12"/>
                    <a:pt x="5961" y="11"/>
                  </a:cubicBezTo>
                  <a:cubicBezTo>
                    <a:pt x="5902" y="13"/>
                    <a:pt x="5911" y="18"/>
                    <a:pt x="5938" y="18"/>
                  </a:cubicBezTo>
                  <a:cubicBezTo>
                    <a:pt x="5932" y="16"/>
                    <a:pt x="6046" y="16"/>
                    <a:pt x="5969" y="14"/>
                  </a:cubicBezTo>
                  <a:cubicBezTo>
                    <a:pt x="6003" y="12"/>
                    <a:pt x="6067" y="12"/>
                    <a:pt x="6112" y="11"/>
                  </a:cubicBezTo>
                  <a:lnTo>
                    <a:pt x="6110" y="11"/>
                  </a:lnTo>
                  <a:lnTo>
                    <a:pt x="6166" y="11"/>
                  </a:lnTo>
                  <a:cubicBezTo>
                    <a:pt x="6158" y="11"/>
                    <a:pt x="6141" y="12"/>
                    <a:pt x="6141" y="13"/>
                  </a:cubicBezTo>
                  <a:lnTo>
                    <a:pt x="6218" y="10"/>
                  </a:lnTo>
                  <a:cubicBezTo>
                    <a:pt x="6175" y="12"/>
                    <a:pt x="6246" y="11"/>
                    <a:pt x="6266" y="12"/>
                  </a:cubicBezTo>
                  <a:cubicBezTo>
                    <a:pt x="6274" y="11"/>
                    <a:pt x="6304" y="10"/>
                    <a:pt x="6275" y="9"/>
                  </a:cubicBezTo>
                  <a:cubicBezTo>
                    <a:pt x="6242" y="7"/>
                    <a:pt x="6256" y="9"/>
                    <a:pt x="6226" y="10"/>
                  </a:cubicBezTo>
                  <a:lnTo>
                    <a:pt x="6269" y="7"/>
                  </a:lnTo>
                  <a:lnTo>
                    <a:pt x="6272" y="7"/>
                  </a:lnTo>
                  <a:lnTo>
                    <a:pt x="6298" y="5"/>
                  </a:lnTo>
                  <a:cubicBezTo>
                    <a:pt x="6355" y="5"/>
                    <a:pt x="6272" y="10"/>
                    <a:pt x="6346" y="8"/>
                  </a:cubicBezTo>
                  <a:lnTo>
                    <a:pt x="6337" y="5"/>
                  </a:lnTo>
                  <a:cubicBezTo>
                    <a:pt x="6422" y="6"/>
                    <a:pt x="6532" y="9"/>
                    <a:pt x="6592" y="8"/>
                  </a:cubicBezTo>
                  <a:cubicBezTo>
                    <a:pt x="6575" y="9"/>
                    <a:pt x="6568" y="12"/>
                    <a:pt x="6591" y="14"/>
                  </a:cubicBezTo>
                  <a:cubicBezTo>
                    <a:pt x="6565" y="13"/>
                    <a:pt x="6513" y="13"/>
                    <a:pt x="6475" y="13"/>
                  </a:cubicBezTo>
                  <a:cubicBezTo>
                    <a:pt x="6468" y="13"/>
                    <a:pt x="6522" y="10"/>
                    <a:pt x="6563" y="11"/>
                  </a:cubicBezTo>
                  <a:cubicBezTo>
                    <a:pt x="6543" y="6"/>
                    <a:pt x="6461" y="13"/>
                    <a:pt x="6456" y="9"/>
                  </a:cubicBezTo>
                  <a:cubicBezTo>
                    <a:pt x="6352" y="7"/>
                    <a:pt x="6379" y="13"/>
                    <a:pt x="6291" y="10"/>
                  </a:cubicBezTo>
                  <a:cubicBezTo>
                    <a:pt x="6290" y="12"/>
                    <a:pt x="6266" y="11"/>
                    <a:pt x="6261" y="13"/>
                  </a:cubicBezTo>
                  <a:cubicBezTo>
                    <a:pt x="6287" y="17"/>
                    <a:pt x="6379" y="13"/>
                    <a:pt x="6436" y="14"/>
                  </a:cubicBezTo>
                  <a:cubicBezTo>
                    <a:pt x="6430" y="15"/>
                    <a:pt x="6419" y="15"/>
                    <a:pt x="6417" y="15"/>
                  </a:cubicBezTo>
                  <a:cubicBezTo>
                    <a:pt x="6457" y="16"/>
                    <a:pt x="6474" y="15"/>
                    <a:pt x="6503" y="15"/>
                  </a:cubicBezTo>
                  <a:lnTo>
                    <a:pt x="6499" y="14"/>
                  </a:lnTo>
                  <a:cubicBezTo>
                    <a:pt x="6549" y="12"/>
                    <a:pt x="6530" y="16"/>
                    <a:pt x="6559" y="17"/>
                  </a:cubicBezTo>
                  <a:cubicBezTo>
                    <a:pt x="6570" y="17"/>
                    <a:pt x="6611" y="17"/>
                    <a:pt x="6604" y="16"/>
                  </a:cubicBezTo>
                  <a:lnTo>
                    <a:pt x="6657" y="18"/>
                  </a:lnTo>
                  <a:lnTo>
                    <a:pt x="6655" y="16"/>
                  </a:lnTo>
                  <a:cubicBezTo>
                    <a:pt x="6685" y="15"/>
                    <a:pt x="6691" y="17"/>
                    <a:pt x="6718" y="16"/>
                  </a:cubicBezTo>
                  <a:lnTo>
                    <a:pt x="6719" y="14"/>
                  </a:lnTo>
                  <a:lnTo>
                    <a:pt x="6645" y="13"/>
                  </a:lnTo>
                  <a:cubicBezTo>
                    <a:pt x="6683" y="12"/>
                    <a:pt x="6656" y="11"/>
                    <a:pt x="6697" y="10"/>
                  </a:cubicBezTo>
                  <a:cubicBezTo>
                    <a:pt x="6651" y="13"/>
                    <a:pt x="6730" y="12"/>
                    <a:pt x="6734" y="13"/>
                  </a:cubicBezTo>
                  <a:lnTo>
                    <a:pt x="6765" y="12"/>
                  </a:lnTo>
                  <a:lnTo>
                    <a:pt x="6757" y="13"/>
                  </a:lnTo>
                  <a:cubicBezTo>
                    <a:pt x="6781" y="14"/>
                    <a:pt x="6785" y="12"/>
                    <a:pt x="6813" y="12"/>
                  </a:cubicBezTo>
                  <a:cubicBezTo>
                    <a:pt x="6780" y="11"/>
                    <a:pt x="6759" y="10"/>
                    <a:pt x="6717" y="11"/>
                  </a:cubicBezTo>
                  <a:cubicBezTo>
                    <a:pt x="6747" y="10"/>
                    <a:pt x="6808" y="9"/>
                    <a:pt x="6822" y="9"/>
                  </a:cubicBezTo>
                  <a:cubicBezTo>
                    <a:pt x="6854" y="8"/>
                    <a:pt x="6877" y="10"/>
                    <a:pt x="6907" y="10"/>
                  </a:cubicBezTo>
                  <a:cubicBezTo>
                    <a:pt x="6849" y="11"/>
                    <a:pt x="6927" y="16"/>
                    <a:pt x="6812" y="15"/>
                  </a:cubicBezTo>
                  <a:cubicBezTo>
                    <a:pt x="6814" y="14"/>
                    <a:pt x="6823" y="14"/>
                    <a:pt x="6827" y="15"/>
                  </a:cubicBezTo>
                  <a:cubicBezTo>
                    <a:pt x="6811" y="12"/>
                    <a:pt x="6758" y="15"/>
                    <a:pt x="6733" y="16"/>
                  </a:cubicBezTo>
                  <a:cubicBezTo>
                    <a:pt x="6739" y="17"/>
                    <a:pt x="6713" y="18"/>
                    <a:pt x="6757" y="18"/>
                  </a:cubicBezTo>
                  <a:cubicBezTo>
                    <a:pt x="6743" y="17"/>
                    <a:pt x="6795" y="15"/>
                    <a:pt x="6837" y="16"/>
                  </a:cubicBezTo>
                  <a:lnTo>
                    <a:pt x="6829" y="20"/>
                  </a:lnTo>
                  <a:lnTo>
                    <a:pt x="6891" y="20"/>
                  </a:lnTo>
                  <a:lnTo>
                    <a:pt x="6885" y="20"/>
                  </a:lnTo>
                  <a:cubicBezTo>
                    <a:pt x="6908" y="23"/>
                    <a:pt x="6950" y="20"/>
                    <a:pt x="6992" y="21"/>
                  </a:cubicBezTo>
                  <a:cubicBezTo>
                    <a:pt x="7023" y="20"/>
                    <a:pt x="7140" y="22"/>
                    <a:pt x="7089" y="18"/>
                  </a:cubicBezTo>
                  <a:cubicBezTo>
                    <a:pt x="7127" y="20"/>
                    <a:pt x="7160" y="18"/>
                    <a:pt x="7202" y="17"/>
                  </a:cubicBezTo>
                  <a:lnTo>
                    <a:pt x="7150" y="16"/>
                  </a:lnTo>
                  <a:cubicBezTo>
                    <a:pt x="7211" y="14"/>
                    <a:pt x="7194" y="15"/>
                    <a:pt x="7242" y="11"/>
                  </a:cubicBezTo>
                  <a:cubicBezTo>
                    <a:pt x="7247" y="12"/>
                    <a:pt x="7258" y="13"/>
                    <a:pt x="7248" y="14"/>
                  </a:cubicBezTo>
                  <a:cubicBezTo>
                    <a:pt x="7330" y="14"/>
                    <a:pt x="7447" y="16"/>
                    <a:pt x="7495" y="13"/>
                  </a:cubicBezTo>
                  <a:cubicBezTo>
                    <a:pt x="7552" y="14"/>
                    <a:pt x="7561" y="18"/>
                    <a:pt x="7642" y="16"/>
                  </a:cubicBezTo>
                  <a:cubicBezTo>
                    <a:pt x="7659" y="16"/>
                    <a:pt x="7629" y="13"/>
                    <a:pt x="7682" y="14"/>
                  </a:cubicBezTo>
                  <a:cubicBezTo>
                    <a:pt x="7686" y="15"/>
                    <a:pt x="7631" y="17"/>
                    <a:pt x="7690" y="17"/>
                  </a:cubicBezTo>
                  <a:cubicBezTo>
                    <a:pt x="7733" y="14"/>
                    <a:pt x="7790" y="19"/>
                    <a:pt x="7845" y="17"/>
                  </a:cubicBezTo>
                  <a:cubicBezTo>
                    <a:pt x="7875" y="18"/>
                    <a:pt x="7925" y="18"/>
                    <a:pt x="7915" y="20"/>
                  </a:cubicBezTo>
                  <a:cubicBezTo>
                    <a:pt x="7868" y="19"/>
                    <a:pt x="7803" y="19"/>
                    <a:pt x="7793" y="20"/>
                  </a:cubicBezTo>
                  <a:cubicBezTo>
                    <a:pt x="7799" y="19"/>
                    <a:pt x="7760" y="19"/>
                    <a:pt x="7794" y="18"/>
                  </a:cubicBezTo>
                  <a:cubicBezTo>
                    <a:pt x="7724" y="16"/>
                    <a:pt x="7749" y="19"/>
                    <a:pt x="7686" y="17"/>
                  </a:cubicBezTo>
                  <a:cubicBezTo>
                    <a:pt x="7682" y="18"/>
                    <a:pt x="7719" y="20"/>
                    <a:pt x="7732" y="19"/>
                  </a:cubicBezTo>
                  <a:cubicBezTo>
                    <a:pt x="7732" y="22"/>
                    <a:pt x="7608" y="20"/>
                    <a:pt x="7664" y="24"/>
                  </a:cubicBezTo>
                  <a:cubicBezTo>
                    <a:pt x="7731" y="24"/>
                    <a:pt x="7751" y="18"/>
                    <a:pt x="7809" y="22"/>
                  </a:cubicBezTo>
                  <a:cubicBezTo>
                    <a:pt x="7786" y="23"/>
                    <a:pt x="7749" y="22"/>
                    <a:pt x="7720" y="24"/>
                  </a:cubicBezTo>
                  <a:lnTo>
                    <a:pt x="7767" y="26"/>
                  </a:lnTo>
                  <a:lnTo>
                    <a:pt x="7802" y="24"/>
                  </a:lnTo>
                  <a:lnTo>
                    <a:pt x="7800" y="24"/>
                  </a:lnTo>
                  <a:cubicBezTo>
                    <a:pt x="7884" y="27"/>
                    <a:pt x="7878" y="22"/>
                    <a:pt x="7953" y="21"/>
                  </a:cubicBezTo>
                  <a:cubicBezTo>
                    <a:pt x="7910" y="19"/>
                    <a:pt x="7963" y="16"/>
                    <a:pt x="7930" y="15"/>
                  </a:cubicBezTo>
                  <a:cubicBezTo>
                    <a:pt x="7981" y="15"/>
                    <a:pt x="8018" y="15"/>
                    <a:pt x="8018" y="18"/>
                  </a:cubicBezTo>
                  <a:cubicBezTo>
                    <a:pt x="7924" y="20"/>
                    <a:pt x="8013" y="21"/>
                    <a:pt x="7926" y="23"/>
                  </a:cubicBezTo>
                  <a:cubicBezTo>
                    <a:pt x="7940" y="24"/>
                    <a:pt x="7905" y="27"/>
                    <a:pt x="7957" y="28"/>
                  </a:cubicBezTo>
                  <a:cubicBezTo>
                    <a:pt x="8015" y="26"/>
                    <a:pt x="7939" y="25"/>
                    <a:pt x="7998" y="25"/>
                  </a:cubicBezTo>
                  <a:cubicBezTo>
                    <a:pt x="8001" y="25"/>
                    <a:pt x="8005" y="25"/>
                    <a:pt x="8003" y="26"/>
                  </a:cubicBezTo>
                  <a:cubicBezTo>
                    <a:pt x="8029" y="24"/>
                    <a:pt x="8034" y="26"/>
                    <a:pt x="8066" y="25"/>
                  </a:cubicBezTo>
                  <a:lnTo>
                    <a:pt x="8059" y="25"/>
                  </a:lnTo>
                  <a:cubicBezTo>
                    <a:pt x="8099" y="27"/>
                    <a:pt x="8103" y="24"/>
                    <a:pt x="8137" y="26"/>
                  </a:cubicBezTo>
                  <a:cubicBezTo>
                    <a:pt x="8123" y="24"/>
                    <a:pt x="8160" y="24"/>
                    <a:pt x="8182" y="23"/>
                  </a:cubicBezTo>
                  <a:cubicBezTo>
                    <a:pt x="8147" y="22"/>
                    <a:pt x="8128" y="19"/>
                    <a:pt x="8059" y="19"/>
                  </a:cubicBezTo>
                  <a:cubicBezTo>
                    <a:pt x="8050" y="20"/>
                    <a:pt x="8055" y="21"/>
                    <a:pt x="8027" y="22"/>
                  </a:cubicBezTo>
                  <a:lnTo>
                    <a:pt x="8072" y="22"/>
                  </a:lnTo>
                  <a:lnTo>
                    <a:pt x="8046" y="23"/>
                  </a:lnTo>
                  <a:lnTo>
                    <a:pt x="8003" y="22"/>
                  </a:lnTo>
                  <a:cubicBezTo>
                    <a:pt x="8058" y="21"/>
                    <a:pt x="8033" y="19"/>
                    <a:pt x="8056" y="17"/>
                  </a:cubicBezTo>
                  <a:cubicBezTo>
                    <a:pt x="8106" y="18"/>
                    <a:pt x="8097" y="17"/>
                    <a:pt x="8128" y="18"/>
                  </a:cubicBezTo>
                  <a:cubicBezTo>
                    <a:pt x="8125" y="20"/>
                    <a:pt x="8225" y="23"/>
                    <a:pt x="8282" y="24"/>
                  </a:cubicBezTo>
                  <a:lnTo>
                    <a:pt x="8255" y="24"/>
                  </a:lnTo>
                  <a:cubicBezTo>
                    <a:pt x="8214" y="25"/>
                    <a:pt x="8284" y="26"/>
                    <a:pt x="8286" y="27"/>
                  </a:cubicBezTo>
                  <a:lnTo>
                    <a:pt x="8316" y="26"/>
                  </a:lnTo>
                  <a:cubicBezTo>
                    <a:pt x="8310" y="26"/>
                    <a:pt x="8302" y="27"/>
                    <a:pt x="8315" y="27"/>
                  </a:cubicBezTo>
                  <a:cubicBezTo>
                    <a:pt x="8357" y="27"/>
                    <a:pt x="8354" y="25"/>
                    <a:pt x="8395" y="24"/>
                  </a:cubicBezTo>
                  <a:cubicBezTo>
                    <a:pt x="8398" y="26"/>
                    <a:pt x="8364" y="27"/>
                    <a:pt x="8389" y="28"/>
                  </a:cubicBezTo>
                  <a:cubicBezTo>
                    <a:pt x="8398" y="30"/>
                    <a:pt x="8426" y="33"/>
                    <a:pt x="8481" y="32"/>
                  </a:cubicBezTo>
                  <a:cubicBezTo>
                    <a:pt x="8485" y="31"/>
                    <a:pt x="8499" y="31"/>
                    <a:pt x="8515" y="31"/>
                  </a:cubicBezTo>
                  <a:lnTo>
                    <a:pt x="8509" y="31"/>
                  </a:lnTo>
                  <a:lnTo>
                    <a:pt x="8545" y="33"/>
                  </a:lnTo>
                  <a:cubicBezTo>
                    <a:pt x="8514" y="35"/>
                    <a:pt x="8483" y="32"/>
                    <a:pt x="8452" y="34"/>
                  </a:cubicBezTo>
                  <a:lnTo>
                    <a:pt x="8449" y="36"/>
                  </a:lnTo>
                  <a:cubicBezTo>
                    <a:pt x="8425" y="36"/>
                    <a:pt x="8392" y="36"/>
                    <a:pt x="8377" y="37"/>
                  </a:cubicBezTo>
                  <a:cubicBezTo>
                    <a:pt x="8414" y="38"/>
                    <a:pt x="8422" y="37"/>
                    <a:pt x="8463" y="37"/>
                  </a:cubicBezTo>
                  <a:cubicBezTo>
                    <a:pt x="8469" y="39"/>
                    <a:pt x="8440" y="39"/>
                    <a:pt x="8435" y="39"/>
                  </a:cubicBezTo>
                  <a:lnTo>
                    <a:pt x="8441" y="38"/>
                  </a:lnTo>
                  <a:cubicBezTo>
                    <a:pt x="8392" y="36"/>
                    <a:pt x="8368" y="40"/>
                    <a:pt x="8307" y="39"/>
                  </a:cubicBezTo>
                  <a:cubicBezTo>
                    <a:pt x="8297" y="39"/>
                    <a:pt x="8303" y="39"/>
                    <a:pt x="8305" y="38"/>
                  </a:cubicBezTo>
                  <a:cubicBezTo>
                    <a:pt x="8256" y="40"/>
                    <a:pt x="8207" y="37"/>
                    <a:pt x="8159" y="39"/>
                  </a:cubicBezTo>
                  <a:lnTo>
                    <a:pt x="8175" y="38"/>
                  </a:lnTo>
                  <a:lnTo>
                    <a:pt x="8013" y="42"/>
                  </a:lnTo>
                  <a:lnTo>
                    <a:pt x="8013" y="43"/>
                  </a:lnTo>
                  <a:cubicBezTo>
                    <a:pt x="8020" y="44"/>
                    <a:pt x="7996" y="44"/>
                    <a:pt x="7983" y="43"/>
                  </a:cubicBezTo>
                  <a:lnTo>
                    <a:pt x="7983" y="43"/>
                  </a:lnTo>
                  <a:lnTo>
                    <a:pt x="7895" y="45"/>
                  </a:lnTo>
                  <a:cubicBezTo>
                    <a:pt x="7903" y="46"/>
                    <a:pt x="7913" y="46"/>
                    <a:pt x="7925" y="47"/>
                  </a:cubicBezTo>
                  <a:cubicBezTo>
                    <a:pt x="7935" y="46"/>
                    <a:pt x="7994" y="47"/>
                    <a:pt x="7986" y="45"/>
                  </a:cubicBezTo>
                  <a:cubicBezTo>
                    <a:pt x="8013" y="46"/>
                    <a:pt x="8057" y="44"/>
                    <a:pt x="8077" y="45"/>
                  </a:cubicBezTo>
                  <a:cubicBezTo>
                    <a:pt x="8041" y="44"/>
                    <a:pt x="8102" y="43"/>
                    <a:pt x="8109" y="42"/>
                  </a:cubicBezTo>
                  <a:cubicBezTo>
                    <a:pt x="8121" y="44"/>
                    <a:pt x="8163" y="42"/>
                    <a:pt x="8158" y="44"/>
                  </a:cubicBezTo>
                  <a:cubicBezTo>
                    <a:pt x="8165" y="45"/>
                    <a:pt x="8140" y="43"/>
                    <a:pt x="8125" y="44"/>
                  </a:cubicBezTo>
                  <a:cubicBezTo>
                    <a:pt x="8086" y="46"/>
                    <a:pt x="8194" y="46"/>
                    <a:pt x="8147" y="47"/>
                  </a:cubicBezTo>
                  <a:cubicBezTo>
                    <a:pt x="8207" y="46"/>
                    <a:pt x="8287" y="47"/>
                    <a:pt x="8349" y="46"/>
                  </a:cubicBezTo>
                  <a:lnTo>
                    <a:pt x="8314" y="45"/>
                  </a:lnTo>
                  <a:cubicBezTo>
                    <a:pt x="8342" y="46"/>
                    <a:pt x="8408" y="46"/>
                    <a:pt x="8413" y="47"/>
                  </a:cubicBezTo>
                  <a:lnTo>
                    <a:pt x="8342" y="47"/>
                  </a:lnTo>
                  <a:cubicBezTo>
                    <a:pt x="8340" y="49"/>
                    <a:pt x="8405" y="47"/>
                    <a:pt x="8408" y="48"/>
                  </a:cubicBezTo>
                  <a:lnTo>
                    <a:pt x="8484" y="45"/>
                  </a:lnTo>
                  <a:lnTo>
                    <a:pt x="8451" y="45"/>
                  </a:lnTo>
                  <a:cubicBezTo>
                    <a:pt x="8472" y="44"/>
                    <a:pt x="8542" y="46"/>
                    <a:pt x="8594" y="47"/>
                  </a:cubicBezTo>
                  <a:cubicBezTo>
                    <a:pt x="8564" y="49"/>
                    <a:pt x="8516" y="46"/>
                    <a:pt x="8461" y="47"/>
                  </a:cubicBezTo>
                  <a:cubicBezTo>
                    <a:pt x="8421" y="48"/>
                    <a:pt x="8485" y="50"/>
                    <a:pt x="8448" y="50"/>
                  </a:cubicBezTo>
                  <a:cubicBezTo>
                    <a:pt x="8458" y="51"/>
                    <a:pt x="8482" y="51"/>
                    <a:pt x="8494" y="50"/>
                  </a:cubicBezTo>
                  <a:lnTo>
                    <a:pt x="8509" y="51"/>
                  </a:lnTo>
                  <a:cubicBezTo>
                    <a:pt x="8475" y="53"/>
                    <a:pt x="8400" y="52"/>
                    <a:pt x="8350" y="54"/>
                  </a:cubicBezTo>
                  <a:cubicBezTo>
                    <a:pt x="8355" y="54"/>
                    <a:pt x="8359" y="54"/>
                    <a:pt x="8360" y="54"/>
                  </a:cubicBezTo>
                  <a:cubicBezTo>
                    <a:pt x="8321" y="52"/>
                    <a:pt x="8282" y="52"/>
                    <a:pt x="8245" y="52"/>
                  </a:cubicBezTo>
                  <a:cubicBezTo>
                    <a:pt x="8265" y="53"/>
                    <a:pt x="8273" y="53"/>
                    <a:pt x="8284" y="53"/>
                  </a:cubicBezTo>
                  <a:cubicBezTo>
                    <a:pt x="8285" y="53"/>
                    <a:pt x="8250" y="53"/>
                    <a:pt x="8236" y="54"/>
                  </a:cubicBezTo>
                  <a:cubicBezTo>
                    <a:pt x="8271" y="55"/>
                    <a:pt x="8243" y="56"/>
                    <a:pt x="8265" y="56"/>
                  </a:cubicBezTo>
                  <a:cubicBezTo>
                    <a:pt x="8242" y="57"/>
                    <a:pt x="8224" y="56"/>
                    <a:pt x="8196" y="56"/>
                  </a:cubicBezTo>
                  <a:cubicBezTo>
                    <a:pt x="8182" y="55"/>
                    <a:pt x="8208" y="55"/>
                    <a:pt x="8205" y="53"/>
                  </a:cubicBezTo>
                  <a:cubicBezTo>
                    <a:pt x="8177" y="54"/>
                    <a:pt x="8164" y="51"/>
                    <a:pt x="8122" y="52"/>
                  </a:cubicBezTo>
                  <a:cubicBezTo>
                    <a:pt x="8177" y="53"/>
                    <a:pt x="8107" y="55"/>
                    <a:pt x="8088" y="56"/>
                  </a:cubicBezTo>
                  <a:lnTo>
                    <a:pt x="8097" y="56"/>
                  </a:lnTo>
                  <a:cubicBezTo>
                    <a:pt x="8080" y="57"/>
                    <a:pt x="8065" y="57"/>
                    <a:pt x="8053" y="56"/>
                  </a:cubicBezTo>
                  <a:cubicBezTo>
                    <a:pt x="8075" y="55"/>
                    <a:pt x="8097" y="56"/>
                    <a:pt x="8091" y="54"/>
                  </a:cubicBezTo>
                  <a:cubicBezTo>
                    <a:pt x="8076" y="54"/>
                    <a:pt x="8061" y="54"/>
                    <a:pt x="8044" y="54"/>
                  </a:cubicBezTo>
                  <a:lnTo>
                    <a:pt x="8059" y="53"/>
                  </a:lnTo>
                  <a:lnTo>
                    <a:pt x="7985" y="53"/>
                  </a:lnTo>
                  <a:cubicBezTo>
                    <a:pt x="7973" y="55"/>
                    <a:pt x="7953" y="56"/>
                    <a:pt x="7943" y="58"/>
                  </a:cubicBezTo>
                  <a:cubicBezTo>
                    <a:pt x="7925" y="57"/>
                    <a:pt x="7900" y="58"/>
                    <a:pt x="7883" y="58"/>
                  </a:cubicBezTo>
                  <a:lnTo>
                    <a:pt x="7891" y="58"/>
                  </a:lnTo>
                  <a:cubicBezTo>
                    <a:pt x="7858" y="56"/>
                    <a:pt x="7785" y="57"/>
                    <a:pt x="7779" y="58"/>
                  </a:cubicBezTo>
                  <a:cubicBezTo>
                    <a:pt x="7755" y="57"/>
                    <a:pt x="7945" y="51"/>
                    <a:pt x="7779" y="52"/>
                  </a:cubicBezTo>
                  <a:cubicBezTo>
                    <a:pt x="7715" y="51"/>
                    <a:pt x="7739" y="55"/>
                    <a:pt x="7703" y="57"/>
                  </a:cubicBezTo>
                  <a:cubicBezTo>
                    <a:pt x="7703" y="57"/>
                    <a:pt x="7705" y="56"/>
                    <a:pt x="7702" y="56"/>
                  </a:cubicBezTo>
                  <a:cubicBezTo>
                    <a:pt x="7674" y="55"/>
                    <a:pt x="7671" y="57"/>
                    <a:pt x="7648" y="57"/>
                  </a:cubicBezTo>
                  <a:cubicBezTo>
                    <a:pt x="7665" y="58"/>
                    <a:pt x="7689" y="58"/>
                    <a:pt x="7697" y="58"/>
                  </a:cubicBezTo>
                  <a:cubicBezTo>
                    <a:pt x="7688" y="59"/>
                    <a:pt x="7639" y="57"/>
                    <a:pt x="7618" y="59"/>
                  </a:cubicBezTo>
                  <a:cubicBezTo>
                    <a:pt x="7646" y="56"/>
                    <a:pt x="7565" y="57"/>
                    <a:pt x="7586" y="56"/>
                  </a:cubicBezTo>
                  <a:cubicBezTo>
                    <a:pt x="7531" y="54"/>
                    <a:pt x="7472" y="56"/>
                    <a:pt x="7443" y="58"/>
                  </a:cubicBezTo>
                  <a:cubicBezTo>
                    <a:pt x="7406" y="55"/>
                    <a:pt x="7378" y="58"/>
                    <a:pt x="7317" y="56"/>
                  </a:cubicBezTo>
                  <a:cubicBezTo>
                    <a:pt x="7327" y="56"/>
                    <a:pt x="7343" y="56"/>
                    <a:pt x="7356" y="56"/>
                  </a:cubicBezTo>
                  <a:cubicBezTo>
                    <a:pt x="7391" y="55"/>
                    <a:pt x="7294" y="55"/>
                    <a:pt x="7347" y="54"/>
                  </a:cubicBezTo>
                  <a:cubicBezTo>
                    <a:pt x="7335" y="54"/>
                    <a:pt x="7346" y="55"/>
                    <a:pt x="7358" y="54"/>
                  </a:cubicBezTo>
                  <a:cubicBezTo>
                    <a:pt x="7378" y="54"/>
                    <a:pt x="7397" y="53"/>
                    <a:pt x="7392" y="52"/>
                  </a:cubicBezTo>
                  <a:lnTo>
                    <a:pt x="7343" y="51"/>
                  </a:lnTo>
                  <a:lnTo>
                    <a:pt x="7360" y="50"/>
                  </a:lnTo>
                  <a:lnTo>
                    <a:pt x="7285" y="47"/>
                  </a:lnTo>
                  <a:cubicBezTo>
                    <a:pt x="7283" y="48"/>
                    <a:pt x="7290" y="48"/>
                    <a:pt x="7294" y="49"/>
                  </a:cubicBezTo>
                  <a:cubicBezTo>
                    <a:pt x="7207" y="47"/>
                    <a:pt x="7107" y="48"/>
                    <a:pt x="7031" y="48"/>
                  </a:cubicBezTo>
                  <a:cubicBezTo>
                    <a:pt x="7017" y="53"/>
                    <a:pt x="6844" y="50"/>
                    <a:pt x="6782" y="53"/>
                  </a:cubicBezTo>
                  <a:cubicBezTo>
                    <a:pt x="6799" y="52"/>
                    <a:pt x="6808" y="49"/>
                    <a:pt x="6798" y="48"/>
                  </a:cubicBezTo>
                  <a:cubicBezTo>
                    <a:pt x="6811" y="47"/>
                    <a:pt x="6840" y="45"/>
                    <a:pt x="6871" y="46"/>
                  </a:cubicBezTo>
                  <a:cubicBezTo>
                    <a:pt x="6876" y="47"/>
                    <a:pt x="6914" y="48"/>
                    <a:pt x="6889" y="49"/>
                  </a:cubicBezTo>
                  <a:cubicBezTo>
                    <a:pt x="6975" y="48"/>
                    <a:pt x="6878" y="46"/>
                    <a:pt x="6903" y="44"/>
                  </a:cubicBezTo>
                  <a:cubicBezTo>
                    <a:pt x="6808" y="44"/>
                    <a:pt x="6752" y="48"/>
                    <a:pt x="6692" y="49"/>
                  </a:cubicBezTo>
                  <a:lnTo>
                    <a:pt x="6690" y="48"/>
                  </a:lnTo>
                  <a:lnTo>
                    <a:pt x="6645" y="49"/>
                  </a:lnTo>
                  <a:cubicBezTo>
                    <a:pt x="6682" y="50"/>
                    <a:pt x="6680" y="53"/>
                    <a:pt x="6632" y="52"/>
                  </a:cubicBezTo>
                  <a:lnTo>
                    <a:pt x="6638" y="52"/>
                  </a:lnTo>
                  <a:cubicBezTo>
                    <a:pt x="6611" y="50"/>
                    <a:pt x="6554" y="52"/>
                    <a:pt x="6511" y="51"/>
                  </a:cubicBezTo>
                  <a:lnTo>
                    <a:pt x="6483" y="53"/>
                  </a:lnTo>
                  <a:cubicBezTo>
                    <a:pt x="6440" y="53"/>
                    <a:pt x="6438" y="50"/>
                    <a:pt x="6424" y="48"/>
                  </a:cubicBezTo>
                  <a:cubicBezTo>
                    <a:pt x="6357" y="47"/>
                    <a:pt x="6319" y="50"/>
                    <a:pt x="6271" y="52"/>
                  </a:cubicBezTo>
                  <a:cubicBezTo>
                    <a:pt x="6250" y="50"/>
                    <a:pt x="6150" y="50"/>
                    <a:pt x="6203" y="48"/>
                  </a:cubicBezTo>
                  <a:cubicBezTo>
                    <a:pt x="6142" y="49"/>
                    <a:pt x="6154" y="57"/>
                    <a:pt x="6051" y="53"/>
                  </a:cubicBezTo>
                  <a:lnTo>
                    <a:pt x="6078" y="51"/>
                  </a:lnTo>
                  <a:cubicBezTo>
                    <a:pt x="5979" y="52"/>
                    <a:pt x="5838" y="54"/>
                    <a:pt x="5792" y="53"/>
                  </a:cubicBezTo>
                  <a:cubicBezTo>
                    <a:pt x="5829" y="48"/>
                    <a:pt x="5669" y="48"/>
                    <a:pt x="5651" y="43"/>
                  </a:cubicBezTo>
                  <a:cubicBezTo>
                    <a:pt x="5656" y="44"/>
                    <a:pt x="5619" y="44"/>
                    <a:pt x="5613" y="45"/>
                  </a:cubicBezTo>
                  <a:cubicBezTo>
                    <a:pt x="5605" y="44"/>
                    <a:pt x="5592" y="44"/>
                    <a:pt x="5577" y="45"/>
                  </a:cubicBezTo>
                  <a:cubicBezTo>
                    <a:pt x="5616" y="46"/>
                    <a:pt x="5550" y="50"/>
                    <a:pt x="5624" y="48"/>
                  </a:cubicBezTo>
                  <a:cubicBezTo>
                    <a:pt x="5587" y="51"/>
                    <a:pt x="5539" y="54"/>
                    <a:pt x="5457" y="54"/>
                  </a:cubicBezTo>
                  <a:lnTo>
                    <a:pt x="5458" y="52"/>
                  </a:lnTo>
                  <a:lnTo>
                    <a:pt x="5523" y="52"/>
                  </a:lnTo>
                  <a:cubicBezTo>
                    <a:pt x="5516" y="51"/>
                    <a:pt x="5549" y="51"/>
                    <a:pt x="5563" y="50"/>
                  </a:cubicBezTo>
                  <a:cubicBezTo>
                    <a:pt x="5443" y="49"/>
                    <a:pt x="5579" y="45"/>
                    <a:pt x="5456" y="46"/>
                  </a:cubicBezTo>
                  <a:cubicBezTo>
                    <a:pt x="5444" y="47"/>
                    <a:pt x="5452" y="46"/>
                    <a:pt x="5420" y="47"/>
                  </a:cubicBezTo>
                  <a:cubicBezTo>
                    <a:pt x="5435" y="47"/>
                    <a:pt x="5437" y="46"/>
                    <a:pt x="5413" y="45"/>
                  </a:cubicBezTo>
                  <a:lnTo>
                    <a:pt x="5390" y="47"/>
                  </a:lnTo>
                  <a:cubicBezTo>
                    <a:pt x="5347" y="44"/>
                    <a:pt x="5461" y="45"/>
                    <a:pt x="5424" y="42"/>
                  </a:cubicBezTo>
                  <a:cubicBezTo>
                    <a:pt x="5472" y="41"/>
                    <a:pt x="5554" y="40"/>
                    <a:pt x="5539" y="37"/>
                  </a:cubicBezTo>
                  <a:cubicBezTo>
                    <a:pt x="5461" y="36"/>
                    <a:pt x="5469" y="42"/>
                    <a:pt x="5388" y="41"/>
                  </a:cubicBezTo>
                  <a:lnTo>
                    <a:pt x="5379" y="40"/>
                  </a:lnTo>
                  <a:cubicBezTo>
                    <a:pt x="5351" y="41"/>
                    <a:pt x="5346" y="43"/>
                    <a:pt x="5330" y="44"/>
                  </a:cubicBezTo>
                  <a:cubicBezTo>
                    <a:pt x="5329" y="43"/>
                    <a:pt x="5322" y="43"/>
                    <a:pt x="5303" y="42"/>
                  </a:cubicBezTo>
                  <a:cubicBezTo>
                    <a:pt x="5255" y="45"/>
                    <a:pt x="5223" y="46"/>
                    <a:pt x="5179" y="49"/>
                  </a:cubicBezTo>
                  <a:cubicBezTo>
                    <a:pt x="5297" y="46"/>
                    <a:pt x="5280" y="51"/>
                    <a:pt x="5402" y="49"/>
                  </a:cubicBezTo>
                  <a:cubicBezTo>
                    <a:pt x="5383" y="49"/>
                    <a:pt x="5297" y="50"/>
                    <a:pt x="5292" y="53"/>
                  </a:cubicBezTo>
                  <a:lnTo>
                    <a:pt x="5293" y="51"/>
                  </a:lnTo>
                  <a:cubicBezTo>
                    <a:pt x="5253" y="52"/>
                    <a:pt x="5214" y="53"/>
                    <a:pt x="5164" y="53"/>
                  </a:cubicBezTo>
                  <a:lnTo>
                    <a:pt x="5194" y="51"/>
                  </a:lnTo>
                  <a:cubicBezTo>
                    <a:pt x="5128" y="53"/>
                    <a:pt x="5084" y="48"/>
                    <a:pt x="5032" y="52"/>
                  </a:cubicBezTo>
                  <a:cubicBezTo>
                    <a:pt x="5051" y="52"/>
                    <a:pt x="5065" y="52"/>
                    <a:pt x="5077" y="52"/>
                  </a:cubicBezTo>
                  <a:cubicBezTo>
                    <a:pt x="5043" y="53"/>
                    <a:pt x="5000" y="52"/>
                    <a:pt x="4963" y="52"/>
                  </a:cubicBezTo>
                  <a:lnTo>
                    <a:pt x="4887" y="56"/>
                  </a:lnTo>
                  <a:cubicBezTo>
                    <a:pt x="4887" y="55"/>
                    <a:pt x="4839" y="55"/>
                    <a:pt x="4862" y="53"/>
                  </a:cubicBezTo>
                  <a:cubicBezTo>
                    <a:pt x="4807" y="51"/>
                    <a:pt x="4781" y="55"/>
                    <a:pt x="4749" y="55"/>
                  </a:cubicBezTo>
                  <a:cubicBezTo>
                    <a:pt x="4693" y="53"/>
                    <a:pt x="4798" y="54"/>
                    <a:pt x="4804" y="51"/>
                  </a:cubicBezTo>
                  <a:cubicBezTo>
                    <a:pt x="4726" y="50"/>
                    <a:pt x="4644" y="51"/>
                    <a:pt x="4600" y="53"/>
                  </a:cubicBezTo>
                  <a:cubicBezTo>
                    <a:pt x="4616" y="54"/>
                    <a:pt x="4623" y="54"/>
                    <a:pt x="4623" y="55"/>
                  </a:cubicBezTo>
                  <a:cubicBezTo>
                    <a:pt x="4620" y="54"/>
                    <a:pt x="4589" y="54"/>
                    <a:pt x="4572" y="54"/>
                  </a:cubicBezTo>
                  <a:lnTo>
                    <a:pt x="4560" y="55"/>
                  </a:lnTo>
                  <a:cubicBezTo>
                    <a:pt x="4530" y="55"/>
                    <a:pt x="4535" y="54"/>
                    <a:pt x="4559" y="53"/>
                  </a:cubicBezTo>
                  <a:cubicBezTo>
                    <a:pt x="4532" y="52"/>
                    <a:pt x="4498" y="55"/>
                    <a:pt x="4470" y="53"/>
                  </a:cubicBezTo>
                  <a:cubicBezTo>
                    <a:pt x="4517" y="52"/>
                    <a:pt x="4578" y="53"/>
                    <a:pt x="4602" y="52"/>
                  </a:cubicBezTo>
                  <a:cubicBezTo>
                    <a:pt x="4503" y="53"/>
                    <a:pt x="4503" y="48"/>
                    <a:pt x="4377" y="50"/>
                  </a:cubicBezTo>
                  <a:cubicBezTo>
                    <a:pt x="4375" y="49"/>
                    <a:pt x="4397" y="48"/>
                    <a:pt x="4372" y="48"/>
                  </a:cubicBezTo>
                  <a:cubicBezTo>
                    <a:pt x="4316" y="48"/>
                    <a:pt x="4358" y="51"/>
                    <a:pt x="4340" y="52"/>
                  </a:cubicBezTo>
                  <a:cubicBezTo>
                    <a:pt x="4383" y="51"/>
                    <a:pt x="4404" y="52"/>
                    <a:pt x="4429" y="54"/>
                  </a:cubicBezTo>
                  <a:lnTo>
                    <a:pt x="4417" y="55"/>
                  </a:lnTo>
                  <a:cubicBezTo>
                    <a:pt x="4415" y="54"/>
                    <a:pt x="4388" y="54"/>
                    <a:pt x="4380" y="54"/>
                  </a:cubicBezTo>
                  <a:lnTo>
                    <a:pt x="4373" y="56"/>
                  </a:lnTo>
                  <a:cubicBezTo>
                    <a:pt x="4376" y="54"/>
                    <a:pt x="4333" y="52"/>
                    <a:pt x="4299" y="53"/>
                  </a:cubicBezTo>
                  <a:cubicBezTo>
                    <a:pt x="4333" y="54"/>
                    <a:pt x="4324" y="54"/>
                    <a:pt x="4334" y="57"/>
                  </a:cubicBezTo>
                  <a:cubicBezTo>
                    <a:pt x="4286" y="60"/>
                    <a:pt x="4279" y="55"/>
                    <a:pt x="4226" y="58"/>
                  </a:cubicBezTo>
                  <a:cubicBezTo>
                    <a:pt x="4230" y="57"/>
                    <a:pt x="4277" y="56"/>
                    <a:pt x="4236" y="56"/>
                  </a:cubicBezTo>
                  <a:cubicBezTo>
                    <a:pt x="4203" y="56"/>
                    <a:pt x="4207" y="57"/>
                    <a:pt x="4184" y="58"/>
                  </a:cubicBezTo>
                  <a:cubicBezTo>
                    <a:pt x="4210" y="56"/>
                    <a:pt x="4203" y="54"/>
                    <a:pt x="4231" y="52"/>
                  </a:cubicBezTo>
                  <a:cubicBezTo>
                    <a:pt x="4290" y="52"/>
                    <a:pt x="4255" y="52"/>
                    <a:pt x="4313" y="51"/>
                  </a:cubicBezTo>
                  <a:lnTo>
                    <a:pt x="4264" y="49"/>
                  </a:lnTo>
                  <a:cubicBezTo>
                    <a:pt x="4314" y="49"/>
                    <a:pt x="4301" y="47"/>
                    <a:pt x="4305" y="46"/>
                  </a:cubicBezTo>
                  <a:cubicBezTo>
                    <a:pt x="4218" y="44"/>
                    <a:pt x="4240" y="49"/>
                    <a:pt x="4184" y="49"/>
                  </a:cubicBezTo>
                  <a:cubicBezTo>
                    <a:pt x="4157" y="50"/>
                    <a:pt x="4236" y="49"/>
                    <a:pt x="4194" y="51"/>
                  </a:cubicBezTo>
                  <a:cubicBezTo>
                    <a:pt x="4142" y="50"/>
                    <a:pt x="4182" y="52"/>
                    <a:pt x="4124" y="53"/>
                  </a:cubicBezTo>
                  <a:lnTo>
                    <a:pt x="4134" y="52"/>
                  </a:lnTo>
                  <a:cubicBezTo>
                    <a:pt x="4116" y="51"/>
                    <a:pt x="4099" y="52"/>
                    <a:pt x="4078" y="53"/>
                  </a:cubicBezTo>
                  <a:cubicBezTo>
                    <a:pt x="4055" y="53"/>
                    <a:pt x="4104" y="60"/>
                    <a:pt x="4010" y="60"/>
                  </a:cubicBezTo>
                  <a:cubicBezTo>
                    <a:pt x="4015" y="60"/>
                    <a:pt x="4017" y="59"/>
                    <a:pt x="4017" y="59"/>
                  </a:cubicBezTo>
                  <a:lnTo>
                    <a:pt x="4108" y="41"/>
                  </a:lnTo>
                  <a:cubicBezTo>
                    <a:pt x="4013" y="41"/>
                    <a:pt x="3904" y="41"/>
                    <a:pt x="3795" y="40"/>
                  </a:cubicBezTo>
                  <a:cubicBezTo>
                    <a:pt x="3769" y="37"/>
                    <a:pt x="3873" y="37"/>
                    <a:pt x="3866" y="36"/>
                  </a:cubicBezTo>
                  <a:lnTo>
                    <a:pt x="3916" y="36"/>
                  </a:lnTo>
                  <a:cubicBezTo>
                    <a:pt x="3913" y="38"/>
                    <a:pt x="3812" y="37"/>
                    <a:pt x="3857" y="39"/>
                  </a:cubicBezTo>
                  <a:cubicBezTo>
                    <a:pt x="3945" y="38"/>
                    <a:pt x="3985" y="40"/>
                    <a:pt x="4068" y="37"/>
                  </a:cubicBezTo>
                  <a:cubicBezTo>
                    <a:pt x="4042" y="33"/>
                    <a:pt x="3958" y="37"/>
                    <a:pt x="3904" y="35"/>
                  </a:cubicBezTo>
                  <a:cubicBezTo>
                    <a:pt x="3927" y="35"/>
                    <a:pt x="3946" y="35"/>
                    <a:pt x="3965" y="34"/>
                  </a:cubicBezTo>
                  <a:lnTo>
                    <a:pt x="3801" y="33"/>
                  </a:lnTo>
                  <a:lnTo>
                    <a:pt x="3788" y="34"/>
                  </a:lnTo>
                  <a:lnTo>
                    <a:pt x="3858" y="34"/>
                  </a:lnTo>
                  <a:cubicBezTo>
                    <a:pt x="3806" y="34"/>
                    <a:pt x="3762" y="36"/>
                    <a:pt x="3758" y="39"/>
                  </a:cubicBezTo>
                  <a:lnTo>
                    <a:pt x="3768" y="39"/>
                  </a:lnTo>
                  <a:lnTo>
                    <a:pt x="3749" y="40"/>
                  </a:lnTo>
                  <a:lnTo>
                    <a:pt x="3713" y="39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6" name="Freeform 64"/>
            <p:cNvSpPr>
              <a:spLocks/>
            </p:cNvSpPr>
            <p:nvPr/>
          </p:nvSpPr>
          <p:spPr bwMode="invGray">
            <a:xfrm>
              <a:off x="12117388" y="2779713"/>
              <a:ext cx="127000" cy="4762"/>
            </a:xfrm>
            <a:custGeom>
              <a:avLst/>
              <a:gdLst>
                <a:gd name="T0" fmla="*/ 19 w 66"/>
                <a:gd name="T1" fmla="*/ 2 h 2"/>
                <a:gd name="T2" fmla="*/ 19 w 66"/>
                <a:gd name="T3" fmla="*/ 2 h 2"/>
                <a:gd name="T4" fmla="*/ 60 w 66"/>
                <a:gd name="T5" fmla="*/ 0 h 2"/>
                <a:gd name="T6" fmla="*/ 19 w 66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6" h="2">
                  <a:moveTo>
                    <a:pt x="19" y="2"/>
                  </a:moveTo>
                  <a:lnTo>
                    <a:pt x="19" y="2"/>
                  </a:lnTo>
                  <a:cubicBezTo>
                    <a:pt x="33" y="2"/>
                    <a:pt x="66" y="2"/>
                    <a:pt x="60" y="0"/>
                  </a:cubicBezTo>
                  <a:cubicBezTo>
                    <a:pt x="60" y="2"/>
                    <a:pt x="0" y="0"/>
                    <a:pt x="19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7" name="Freeform 65"/>
            <p:cNvSpPr>
              <a:spLocks/>
            </p:cNvSpPr>
            <p:nvPr/>
          </p:nvSpPr>
          <p:spPr bwMode="invGray">
            <a:xfrm>
              <a:off x="12182475" y="2787650"/>
              <a:ext cx="79375" cy="1587"/>
            </a:xfrm>
            <a:custGeom>
              <a:avLst/>
              <a:gdLst>
                <a:gd name="T0" fmla="*/ 25 w 41"/>
                <a:gd name="T1" fmla="*/ 1 h 1"/>
                <a:gd name="T2" fmla="*/ 25 w 41"/>
                <a:gd name="T3" fmla="*/ 1 h 1"/>
                <a:gd name="T4" fmla="*/ 41 w 41"/>
                <a:gd name="T5" fmla="*/ 0 h 1"/>
                <a:gd name="T6" fmla="*/ 0 w 41"/>
                <a:gd name="T7" fmla="*/ 0 h 1"/>
                <a:gd name="T8" fmla="*/ 25 w 41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1">
                  <a:moveTo>
                    <a:pt x="25" y="1"/>
                  </a:moveTo>
                  <a:lnTo>
                    <a:pt x="25" y="1"/>
                  </a:lnTo>
                  <a:cubicBezTo>
                    <a:pt x="27" y="1"/>
                    <a:pt x="26" y="0"/>
                    <a:pt x="41" y="0"/>
                  </a:cubicBezTo>
                  <a:lnTo>
                    <a:pt x="0" y="0"/>
                  </a:lnTo>
                  <a:lnTo>
                    <a:pt x="25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8" name="Freeform 66"/>
            <p:cNvSpPr>
              <a:spLocks/>
            </p:cNvSpPr>
            <p:nvPr/>
          </p:nvSpPr>
          <p:spPr bwMode="invGray">
            <a:xfrm>
              <a:off x="12307888" y="2809875"/>
              <a:ext cx="249238" cy="15875"/>
            </a:xfrm>
            <a:custGeom>
              <a:avLst/>
              <a:gdLst>
                <a:gd name="T0" fmla="*/ 2 w 130"/>
                <a:gd name="T1" fmla="*/ 3 h 7"/>
                <a:gd name="T2" fmla="*/ 2 w 130"/>
                <a:gd name="T3" fmla="*/ 3 h 7"/>
                <a:gd name="T4" fmla="*/ 70 w 130"/>
                <a:gd name="T5" fmla="*/ 2 h 7"/>
                <a:gd name="T6" fmla="*/ 0 w 130"/>
                <a:gd name="T7" fmla="*/ 6 h 7"/>
                <a:gd name="T8" fmla="*/ 130 w 130"/>
                <a:gd name="T9" fmla="*/ 4 h 7"/>
                <a:gd name="T10" fmla="*/ 2 w 130"/>
                <a:gd name="T11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0" h="7">
                  <a:moveTo>
                    <a:pt x="2" y="3"/>
                  </a:moveTo>
                  <a:lnTo>
                    <a:pt x="2" y="3"/>
                  </a:lnTo>
                  <a:cubicBezTo>
                    <a:pt x="23" y="2"/>
                    <a:pt x="37" y="1"/>
                    <a:pt x="70" y="2"/>
                  </a:cubicBezTo>
                  <a:cubicBezTo>
                    <a:pt x="82" y="6"/>
                    <a:pt x="15" y="2"/>
                    <a:pt x="0" y="6"/>
                  </a:cubicBezTo>
                  <a:cubicBezTo>
                    <a:pt x="61" y="7"/>
                    <a:pt x="80" y="4"/>
                    <a:pt x="130" y="4"/>
                  </a:cubicBezTo>
                  <a:cubicBezTo>
                    <a:pt x="106" y="2"/>
                    <a:pt x="4" y="0"/>
                    <a:pt x="2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9" name="Freeform 67"/>
            <p:cNvSpPr>
              <a:spLocks/>
            </p:cNvSpPr>
            <p:nvPr/>
          </p:nvSpPr>
          <p:spPr bwMode="invGray">
            <a:xfrm>
              <a:off x="12252325" y="2825750"/>
              <a:ext cx="73025" cy="1587"/>
            </a:xfrm>
            <a:custGeom>
              <a:avLst/>
              <a:gdLst>
                <a:gd name="T0" fmla="*/ 4 w 38"/>
                <a:gd name="T1" fmla="*/ 1 h 1"/>
                <a:gd name="T2" fmla="*/ 4 w 38"/>
                <a:gd name="T3" fmla="*/ 1 h 1"/>
                <a:gd name="T4" fmla="*/ 38 w 38"/>
                <a:gd name="T5" fmla="*/ 0 h 1"/>
                <a:gd name="T6" fmla="*/ 34 w 38"/>
                <a:gd name="T7" fmla="*/ 0 h 1"/>
                <a:gd name="T8" fmla="*/ 0 w 38"/>
                <a:gd name="T9" fmla="*/ 1 h 1"/>
                <a:gd name="T10" fmla="*/ 4 w 38"/>
                <a:gd name="T11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1">
                  <a:moveTo>
                    <a:pt x="4" y="1"/>
                  </a:moveTo>
                  <a:lnTo>
                    <a:pt x="4" y="1"/>
                  </a:lnTo>
                  <a:lnTo>
                    <a:pt x="38" y="0"/>
                  </a:lnTo>
                  <a:lnTo>
                    <a:pt x="34" y="0"/>
                  </a:lnTo>
                  <a:lnTo>
                    <a:pt x="0" y="1"/>
                  </a:lnTo>
                  <a:lnTo>
                    <a:pt x="4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0" name="Freeform 68"/>
            <p:cNvSpPr>
              <a:spLocks/>
            </p:cNvSpPr>
            <p:nvPr/>
          </p:nvSpPr>
          <p:spPr bwMode="invGray">
            <a:xfrm>
              <a:off x="10779125" y="2733675"/>
              <a:ext cx="66675" cy="4762"/>
            </a:xfrm>
            <a:custGeom>
              <a:avLst/>
              <a:gdLst>
                <a:gd name="T0" fmla="*/ 35 w 35"/>
                <a:gd name="T1" fmla="*/ 2 h 2"/>
                <a:gd name="T2" fmla="*/ 35 w 35"/>
                <a:gd name="T3" fmla="*/ 2 h 2"/>
                <a:gd name="T4" fmla="*/ 0 w 35"/>
                <a:gd name="T5" fmla="*/ 2 h 2"/>
                <a:gd name="T6" fmla="*/ 35 w 35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2">
                  <a:moveTo>
                    <a:pt x="35" y="2"/>
                  </a:moveTo>
                  <a:lnTo>
                    <a:pt x="35" y="2"/>
                  </a:lnTo>
                  <a:cubicBezTo>
                    <a:pt x="32" y="0"/>
                    <a:pt x="11" y="1"/>
                    <a:pt x="0" y="2"/>
                  </a:cubicBezTo>
                  <a:cubicBezTo>
                    <a:pt x="9" y="2"/>
                    <a:pt x="22" y="2"/>
                    <a:pt x="35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1" name="Freeform 69"/>
            <p:cNvSpPr>
              <a:spLocks/>
            </p:cNvSpPr>
            <p:nvPr/>
          </p:nvSpPr>
          <p:spPr bwMode="invGray">
            <a:xfrm>
              <a:off x="-2471738" y="2738438"/>
              <a:ext cx="496888" cy="1587"/>
            </a:xfrm>
            <a:custGeom>
              <a:avLst/>
              <a:gdLst>
                <a:gd name="T0" fmla="*/ 259 w 259"/>
                <a:gd name="T1" fmla="*/ 0 h 1"/>
                <a:gd name="T2" fmla="*/ 259 w 259"/>
                <a:gd name="T3" fmla="*/ 0 h 1"/>
                <a:gd name="T4" fmla="*/ 0 w 259"/>
                <a:gd name="T5" fmla="*/ 1 h 1"/>
                <a:gd name="T6" fmla="*/ 259 w 25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9" h="1">
                  <a:moveTo>
                    <a:pt x="259" y="0"/>
                  </a:moveTo>
                  <a:lnTo>
                    <a:pt x="259" y="0"/>
                  </a:lnTo>
                  <a:lnTo>
                    <a:pt x="0" y="1"/>
                  </a:lnTo>
                  <a:lnTo>
                    <a:pt x="25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2" name="Freeform 70"/>
            <p:cNvSpPr>
              <a:spLocks/>
            </p:cNvSpPr>
            <p:nvPr/>
          </p:nvSpPr>
          <p:spPr bwMode="invGray">
            <a:xfrm>
              <a:off x="9136063" y="2735263"/>
              <a:ext cx="387350" cy="14287"/>
            </a:xfrm>
            <a:custGeom>
              <a:avLst/>
              <a:gdLst>
                <a:gd name="T0" fmla="*/ 30 w 202"/>
                <a:gd name="T1" fmla="*/ 6 h 6"/>
                <a:gd name="T2" fmla="*/ 30 w 202"/>
                <a:gd name="T3" fmla="*/ 6 h 6"/>
                <a:gd name="T4" fmla="*/ 202 w 202"/>
                <a:gd name="T5" fmla="*/ 3 h 6"/>
                <a:gd name="T6" fmla="*/ 0 w 202"/>
                <a:gd name="T7" fmla="*/ 3 h 6"/>
                <a:gd name="T8" fmla="*/ 30 w 20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2" h="6">
                  <a:moveTo>
                    <a:pt x="30" y="6"/>
                  </a:moveTo>
                  <a:lnTo>
                    <a:pt x="30" y="6"/>
                  </a:lnTo>
                  <a:cubicBezTo>
                    <a:pt x="100" y="5"/>
                    <a:pt x="131" y="3"/>
                    <a:pt x="202" y="3"/>
                  </a:cubicBezTo>
                  <a:cubicBezTo>
                    <a:pt x="109" y="0"/>
                    <a:pt x="79" y="6"/>
                    <a:pt x="0" y="3"/>
                  </a:cubicBezTo>
                  <a:lnTo>
                    <a:pt x="30" y="6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3" name="Freeform 71"/>
            <p:cNvSpPr>
              <a:spLocks/>
            </p:cNvSpPr>
            <p:nvPr/>
          </p:nvSpPr>
          <p:spPr bwMode="invGray">
            <a:xfrm>
              <a:off x="9139238" y="2725738"/>
              <a:ext cx="142875" cy="9525"/>
            </a:xfrm>
            <a:custGeom>
              <a:avLst/>
              <a:gdLst>
                <a:gd name="T0" fmla="*/ 54 w 75"/>
                <a:gd name="T1" fmla="*/ 0 h 4"/>
                <a:gd name="T2" fmla="*/ 54 w 75"/>
                <a:gd name="T3" fmla="*/ 0 h 4"/>
                <a:gd name="T4" fmla="*/ 10 w 75"/>
                <a:gd name="T5" fmla="*/ 4 h 4"/>
                <a:gd name="T6" fmla="*/ 75 w 75"/>
                <a:gd name="T7" fmla="*/ 2 h 4"/>
                <a:gd name="T8" fmla="*/ 54 w 7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54" y="0"/>
                  </a:moveTo>
                  <a:lnTo>
                    <a:pt x="54" y="0"/>
                  </a:lnTo>
                  <a:cubicBezTo>
                    <a:pt x="65" y="2"/>
                    <a:pt x="0" y="3"/>
                    <a:pt x="10" y="4"/>
                  </a:cubicBezTo>
                  <a:cubicBezTo>
                    <a:pt x="57" y="4"/>
                    <a:pt x="32" y="2"/>
                    <a:pt x="75" y="2"/>
                  </a:cubicBezTo>
                  <a:lnTo>
                    <a:pt x="5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4" name="Freeform 72"/>
            <p:cNvSpPr>
              <a:spLocks/>
            </p:cNvSpPr>
            <p:nvPr/>
          </p:nvSpPr>
          <p:spPr bwMode="invGray">
            <a:xfrm>
              <a:off x="9805988" y="2817813"/>
              <a:ext cx="39688" cy="3175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17 w 21"/>
                <a:gd name="T7" fmla="*/ 1 h 1"/>
                <a:gd name="T8" fmla="*/ 21 w 2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lnTo>
                    <a:pt x="17" y="1"/>
                  </a:lnTo>
                  <a:lnTo>
                    <a:pt x="2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5" name="Freeform 73"/>
            <p:cNvSpPr>
              <a:spLocks/>
            </p:cNvSpPr>
            <p:nvPr/>
          </p:nvSpPr>
          <p:spPr bwMode="invGray">
            <a:xfrm>
              <a:off x="8580438" y="2725738"/>
              <a:ext cx="66675" cy="3175"/>
            </a:xfrm>
            <a:custGeom>
              <a:avLst/>
              <a:gdLst>
                <a:gd name="T0" fmla="*/ 27 w 35"/>
                <a:gd name="T1" fmla="*/ 1 h 1"/>
                <a:gd name="T2" fmla="*/ 27 w 35"/>
                <a:gd name="T3" fmla="*/ 1 h 1"/>
                <a:gd name="T4" fmla="*/ 35 w 35"/>
                <a:gd name="T5" fmla="*/ 1 h 1"/>
                <a:gd name="T6" fmla="*/ 0 w 35"/>
                <a:gd name="T7" fmla="*/ 0 h 1"/>
                <a:gd name="T8" fmla="*/ 27 w 3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1">
                  <a:moveTo>
                    <a:pt x="27" y="1"/>
                  </a:moveTo>
                  <a:lnTo>
                    <a:pt x="27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27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6" name="Freeform 74"/>
            <p:cNvSpPr>
              <a:spLocks/>
            </p:cNvSpPr>
            <p:nvPr/>
          </p:nvSpPr>
          <p:spPr bwMode="invGray">
            <a:xfrm>
              <a:off x="8647113" y="2725738"/>
              <a:ext cx="15875" cy="3175"/>
            </a:xfrm>
            <a:custGeom>
              <a:avLst/>
              <a:gdLst>
                <a:gd name="T0" fmla="*/ 8 w 8"/>
                <a:gd name="T1" fmla="*/ 0 h 1"/>
                <a:gd name="T2" fmla="*/ 8 w 8"/>
                <a:gd name="T3" fmla="*/ 0 h 1"/>
                <a:gd name="T4" fmla="*/ 0 w 8"/>
                <a:gd name="T5" fmla="*/ 1 h 1"/>
                <a:gd name="T6" fmla="*/ 8 w 8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0"/>
                  </a:moveTo>
                  <a:lnTo>
                    <a:pt x="8" y="0"/>
                  </a:lnTo>
                  <a:lnTo>
                    <a:pt x="0" y="1"/>
                  </a:lnTo>
                  <a:lnTo>
                    <a:pt x="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7" name="Freeform 75"/>
            <p:cNvSpPr>
              <a:spLocks/>
            </p:cNvSpPr>
            <p:nvPr/>
          </p:nvSpPr>
          <p:spPr bwMode="invGray">
            <a:xfrm>
              <a:off x="9794875" y="2830513"/>
              <a:ext cx="90488" cy="1587"/>
            </a:xfrm>
            <a:custGeom>
              <a:avLst/>
              <a:gdLst>
                <a:gd name="T0" fmla="*/ 0 w 47"/>
                <a:gd name="T1" fmla="*/ 0 h 1"/>
                <a:gd name="T2" fmla="*/ 0 w 47"/>
                <a:gd name="T3" fmla="*/ 0 h 1"/>
                <a:gd name="T4" fmla="*/ 32 w 47"/>
                <a:gd name="T5" fmla="*/ 1 h 1"/>
                <a:gd name="T6" fmla="*/ 47 w 47"/>
                <a:gd name="T7" fmla="*/ 0 h 1"/>
                <a:gd name="T8" fmla="*/ 0 w 47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0" y="0"/>
                  </a:moveTo>
                  <a:lnTo>
                    <a:pt x="0" y="0"/>
                  </a:lnTo>
                  <a:lnTo>
                    <a:pt x="32" y="1"/>
                  </a:lnTo>
                  <a:lnTo>
                    <a:pt x="47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8" name="Freeform 76"/>
            <p:cNvSpPr>
              <a:spLocks/>
            </p:cNvSpPr>
            <p:nvPr/>
          </p:nvSpPr>
          <p:spPr bwMode="invGray">
            <a:xfrm>
              <a:off x="9232900" y="2795588"/>
              <a:ext cx="84138" cy="3175"/>
            </a:xfrm>
            <a:custGeom>
              <a:avLst/>
              <a:gdLst>
                <a:gd name="T0" fmla="*/ 16 w 44"/>
                <a:gd name="T1" fmla="*/ 1 h 1"/>
                <a:gd name="T2" fmla="*/ 16 w 44"/>
                <a:gd name="T3" fmla="*/ 1 h 1"/>
                <a:gd name="T4" fmla="*/ 44 w 44"/>
                <a:gd name="T5" fmla="*/ 1 h 1"/>
                <a:gd name="T6" fmla="*/ 16 w 4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1">
                  <a:moveTo>
                    <a:pt x="16" y="1"/>
                  </a:moveTo>
                  <a:lnTo>
                    <a:pt x="16" y="1"/>
                  </a:lnTo>
                  <a:lnTo>
                    <a:pt x="44" y="1"/>
                  </a:lnTo>
                  <a:cubicBezTo>
                    <a:pt x="39" y="1"/>
                    <a:pt x="0" y="0"/>
                    <a:pt x="16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9" name="Freeform 77"/>
            <p:cNvSpPr>
              <a:spLocks/>
            </p:cNvSpPr>
            <p:nvPr/>
          </p:nvSpPr>
          <p:spPr bwMode="invGray">
            <a:xfrm>
              <a:off x="8158163" y="2725738"/>
              <a:ext cx="71438" cy="3175"/>
            </a:xfrm>
            <a:custGeom>
              <a:avLst/>
              <a:gdLst>
                <a:gd name="T0" fmla="*/ 34 w 37"/>
                <a:gd name="T1" fmla="*/ 0 h 1"/>
                <a:gd name="T2" fmla="*/ 34 w 37"/>
                <a:gd name="T3" fmla="*/ 0 h 1"/>
                <a:gd name="T4" fmla="*/ 0 w 37"/>
                <a:gd name="T5" fmla="*/ 1 h 1"/>
                <a:gd name="T6" fmla="*/ 3 w 37"/>
                <a:gd name="T7" fmla="*/ 1 h 1"/>
                <a:gd name="T8" fmla="*/ 37 w 37"/>
                <a:gd name="T9" fmla="*/ 0 h 1"/>
                <a:gd name="T10" fmla="*/ 34 w 37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1">
                  <a:moveTo>
                    <a:pt x="34" y="0"/>
                  </a:moveTo>
                  <a:lnTo>
                    <a:pt x="34" y="0"/>
                  </a:lnTo>
                  <a:lnTo>
                    <a:pt x="0" y="1"/>
                  </a:lnTo>
                  <a:lnTo>
                    <a:pt x="3" y="1"/>
                  </a:lnTo>
                  <a:lnTo>
                    <a:pt x="37" y="0"/>
                  </a:lnTo>
                  <a:lnTo>
                    <a:pt x="3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0" name="Freeform 78"/>
            <p:cNvSpPr>
              <a:spLocks/>
            </p:cNvSpPr>
            <p:nvPr/>
          </p:nvSpPr>
          <p:spPr bwMode="invGray">
            <a:xfrm>
              <a:off x="8734425" y="2814638"/>
              <a:ext cx="144463" cy="3175"/>
            </a:xfrm>
            <a:custGeom>
              <a:avLst/>
              <a:gdLst>
                <a:gd name="T0" fmla="*/ 56 w 76"/>
                <a:gd name="T1" fmla="*/ 0 h 2"/>
                <a:gd name="T2" fmla="*/ 56 w 76"/>
                <a:gd name="T3" fmla="*/ 0 h 2"/>
                <a:gd name="T4" fmla="*/ 40 w 76"/>
                <a:gd name="T5" fmla="*/ 2 h 2"/>
                <a:gd name="T6" fmla="*/ 56 w 76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6" h="2">
                  <a:moveTo>
                    <a:pt x="56" y="0"/>
                  </a:moveTo>
                  <a:lnTo>
                    <a:pt x="56" y="0"/>
                  </a:lnTo>
                  <a:cubicBezTo>
                    <a:pt x="76" y="2"/>
                    <a:pt x="0" y="0"/>
                    <a:pt x="40" y="2"/>
                  </a:cubicBezTo>
                  <a:cubicBezTo>
                    <a:pt x="76" y="2"/>
                    <a:pt x="61" y="1"/>
                    <a:pt x="5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1" name="Freeform 79"/>
            <p:cNvSpPr>
              <a:spLocks/>
            </p:cNvSpPr>
            <p:nvPr/>
          </p:nvSpPr>
          <p:spPr bwMode="invGray">
            <a:xfrm>
              <a:off x="8023225" y="2782888"/>
              <a:ext cx="26988" cy="1587"/>
            </a:xfrm>
            <a:custGeom>
              <a:avLst/>
              <a:gdLst>
                <a:gd name="T0" fmla="*/ 14 w 14"/>
                <a:gd name="T1" fmla="*/ 0 h 1"/>
                <a:gd name="T2" fmla="*/ 14 w 14"/>
                <a:gd name="T3" fmla="*/ 0 h 1"/>
                <a:gd name="T4" fmla="*/ 0 w 14"/>
                <a:gd name="T5" fmla="*/ 1 h 1"/>
                <a:gd name="T6" fmla="*/ 14 w 14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">
                  <a:moveTo>
                    <a:pt x="14" y="0"/>
                  </a:moveTo>
                  <a:lnTo>
                    <a:pt x="14" y="0"/>
                  </a:lnTo>
                  <a:cubicBezTo>
                    <a:pt x="9" y="0"/>
                    <a:pt x="5" y="0"/>
                    <a:pt x="0" y="1"/>
                  </a:cubicBezTo>
                  <a:lnTo>
                    <a:pt x="1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2" name="Freeform 80"/>
            <p:cNvSpPr>
              <a:spLocks/>
            </p:cNvSpPr>
            <p:nvPr/>
          </p:nvSpPr>
          <p:spPr bwMode="invGray">
            <a:xfrm>
              <a:off x="8050213" y="2782888"/>
              <a:ext cx="77788" cy="1587"/>
            </a:xfrm>
            <a:custGeom>
              <a:avLst/>
              <a:gdLst>
                <a:gd name="T0" fmla="*/ 0 w 40"/>
                <a:gd name="T1" fmla="*/ 0 h 1"/>
                <a:gd name="T2" fmla="*/ 0 w 40"/>
                <a:gd name="T3" fmla="*/ 0 h 1"/>
                <a:gd name="T4" fmla="*/ 40 w 40"/>
                <a:gd name="T5" fmla="*/ 1 h 1"/>
                <a:gd name="T6" fmla="*/ 0 w 40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1">
                  <a:moveTo>
                    <a:pt x="0" y="0"/>
                  </a:moveTo>
                  <a:lnTo>
                    <a:pt x="0" y="0"/>
                  </a:lnTo>
                  <a:cubicBezTo>
                    <a:pt x="15" y="0"/>
                    <a:pt x="30" y="1"/>
                    <a:pt x="40" y="1"/>
                  </a:cubicBezTo>
                  <a:cubicBezTo>
                    <a:pt x="21" y="0"/>
                    <a:pt x="15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3" name="Freeform 81"/>
            <p:cNvSpPr>
              <a:spLocks/>
            </p:cNvSpPr>
            <p:nvPr/>
          </p:nvSpPr>
          <p:spPr bwMode="invGray">
            <a:xfrm>
              <a:off x="7715250" y="2779713"/>
              <a:ext cx="90488" cy="7937"/>
            </a:xfrm>
            <a:custGeom>
              <a:avLst/>
              <a:gdLst>
                <a:gd name="T0" fmla="*/ 5 w 47"/>
                <a:gd name="T1" fmla="*/ 2 h 3"/>
                <a:gd name="T2" fmla="*/ 5 w 47"/>
                <a:gd name="T3" fmla="*/ 2 h 3"/>
                <a:gd name="T4" fmla="*/ 18 w 47"/>
                <a:gd name="T5" fmla="*/ 2 h 3"/>
                <a:gd name="T6" fmla="*/ 23 w 47"/>
                <a:gd name="T7" fmla="*/ 2 h 3"/>
                <a:gd name="T8" fmla="*/ 38 w 47"/>
                <a:gd name="T9" fmla="*/ 1 h 3"/>
                <a:gd name="T10" fmla="*/ 47 w 47"/>
                <a:gd name="T11" fmla="*/ 0 h 3"/>
                <a:gd name="T12" fmla="*/ 35 w 47"/>
                <a:gd name="T13" fmla="*/ 1 h 3"/>
                <a:gd name="T14" fmla="*/ 5 w 47"/>
                <a:gd name="T15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7" h="3">
                  <a:moveTo>
                    <a:pt x="5" y="2"/>
                  </a:moveTo>
                  <a:lnTo>
                    <a:pt x="5" y="2"/>
                  </a:lnTo>
                  <a:lnTo>
                    <a:pt x="18" y="2"/>
                  </a:lnTo>
                  <a:cubicBezTo>
                    <a:pt x="4" y="3"/>
                    <a:pt x="11" y="3"/>
                    <a:pt x="23" y="2"/>
                  </a:cubicBezTo>
                  <a:cubicBezTo>
                    <a:pt x="37" y="2"/>
                    <a:pt x="37" y="1"/>
                    <a:pt x="38" y="1"/>
                  </a:cubicBezTo>
                  <a:lnTo>
                    <a:pt x="47" y="0"/>
                  </a:lnTo>
                  <a:lnTo>
                    <a:pt x="35" y="1"/>
                  </a:lnTo>
                  <a:cubicBezTo>
                    <a:pt x="13" y="1"/>
                    <a:pt x="0" y="1"/>
                    <a:pt x="5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4" name="Freeform 82"/>
            <p:cNvSpPr>
              <a:spLocks/>
            </p:cNvSpPr>
            <p:nvPr/>
          </p:nvSpPr>
          <p:spPr bwMode="invGray">
            <a:xfrm>
              <a:off x="6508750" y="2713038"/>
              <a:ext cx="247650" cy="6350"/>
            </a:xfrm>
            <a:custGeom>
              <a:avLst/>
              <a:gdLst>
                <a:gd name="T0" fmla="*/ 0 w 129"/>
                <a:gd name="T1" fmla="*/ 0 h 3"/>
                <a:gd name="T2" fmla="*/ 0 w 129"/>
                <a:gd name="T3" fmla="*/ 0 h 3"/>
                <a:gd name="T4" fmla="*/ 60 w 129"/>
                <a:gd name="T5" fmla="*/ 2 h 3"/>
                <a:gd name="T6" fmla="*/ 129 w 129"/>
                <a:gd name="T7" fmla="*/ 0 h 3"/>
                <a:gd name="T8" fmla="*/ 0 w 129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3">
                  <a:moveTo>
                    <a:pt x="0" y="0"/>
                  </a:moveTo>
                  <a:lnTo>
                    <a:pt x="0" y="0"/>
                  </a:lnTo>
                  <a:cubicBezTo>
                    <a:pt x="50" y="1"/>
                    <a:pt x="63" y="1"/>
                    <a:pt x="60" y="2"/>
                  </a:cubicBezTo>
                  <a:cubicBezTo>
                    <a:pt x="108" y="3"/>
                    <a:pt x="100" y="0"/>
                    <a:pt x="129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5" name="Freeform 83"/>
            <p:cNvSpPr>
              <a:spLocks/>
            </p:cNvSpPr>
            <p:nvPr/>
          </p:nvSpPr>
          <p:spPr bwMode="invGray">
            <a:xfrm>
              <a:off x="6756400" y="2713038"/>
              <a:ext cx="33338" cy="0"/>
            </a:xfrm>
            <a:custGeom>
              <a:avLst/>
              <a:gdLst>
                <a:gd name="T0" fmla="*/ 0 w 18"/>
                <a:gd name="T1" fmla="*/ 0 w 18"/>
                <a:gd name="T2" fmla="*/ 18 w 18"/>
                <a:gd name="T3" fmla="*/ 0 w 1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8">
                  <a:moveTo>
                    <a:pt x="0" y="0"/>
                  </a:moveTo>
                  <a:lnTo>
                    <a:pt x="0" y="0"/>
                  </a:lnTo>
                  <a:lnTo>
                    <a:pt x="18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6" name="Freeform 84"/>
            <p:cNvSpPr>
              <a:spLocks/>
            </p:cNvSpPr>
            <p:nvPr/>
          </p:nvSpPr>
          <p:spPr bwMode="invGray">
            <a:xfrm>
              <a:off x="8047038" y="2820988"/>
              <a:ext cx="58738" cy="4762"/>
            </a:xfrm>
            <a:custGeom>
              <a:avLst/>
              <a:gdLst>
                <a:gd name="T0" fmla="*/ 31 w 31"/>
                <a:gd name="T1" fmla="*/ 0 h 2"/>
                <a:gd name="T2" fmla="*/ 31 w 31"/>
                <a:gd name="T3" fmla="*/ 0 h 2"/>
                <a:gd name="T4" fmla="*/ 0 w 31"/>
                <a:gd name="T5" fmla="*/ 2 h 2"/>
                <a:gd name="T6" fmla="*/ 11 w 31"/>
                <a:gd name="T7" fmla="*/ 2 h 2"/>
                <a:gd name="T8" fmla="*/ 31 w 3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2">
                  <a:moveTo>
                    <a:pt x="31" y="0"/>
                  </a:moveTo>
                  <a:lnTo>
                    <a:pt x="31" y="0"/>
                  </a:lnTo>
                  <a:lnTo>
                    <a:pt x="0" y="2"/>
                  </a:lnTo>
                  <a:lnTo>
                    <a:pt x="11" y="2"/>
                  </a:lnTo>
                  <a:lnTo>
                    <a:pt x="3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7" name="Freeform 85"/>
            <p:cNvSpPr>
              <a:spLocks/>
            </p:cNvSpPr>
            <p:nvPr/>
          </p:nvSpPr>
          <p:spPr bwMode="invGray">
            <a:xfrm>
              <a:off x="6348413" y="2711451"/>
              <a:ext cx="82550" cy="1587"/>
            </a:xfrm>
            <a:custGeom>
              <a:avLst/>
              <a:gdLst>
                <a:gd name="T0" fmla="*/ 9 w 43"/>
                <a:gd name="T1" fmla="*/ 1 h 1"/>
                <a:gd name="T2" fmla="*/ 9 w 43"/>
                <a:gd name="T3" fmla="*/ 1 h 1"/>
                <a:gd name="T4" fmla="*/ 41 w 43"/>
                <a:gd name="T5" fmla="*/ 1 h 1"/>
                <a:gd name="T6" fmla="*/ 9 w 43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1">
                  <a:moveTo>
                    <a:pt x="9" y="1"/>
                  </a:moveTo>
                  <a:lnTo>
                    <a:pt x="9" y="1"/>
                  </a:lnTo>
                  <a:cubicBezTo>
                    <a:pt x="18" y="1"/>
                    <a:pt x="33" y="1"/>
                    <a:pt x="41" y="1"/>
                  </a:cubicBezTo>
                  <a:cubicBezTo>
                    <a:pt x="43" y="0"/>
                    <a:pt x="0" y="1"/>
                    <a:pt x="9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8" name="Freeform 86"/>
            <p:cNvSpPr>
              <a:spLocks/>
            </p:cNvSpPr>
            <p:nvPr/>
          </p:nvSpPr>
          <p:spPr bwMode="invGray">
            <a:xfrm>
              <a:off x="6734175" y="2771775"/>
              <a:ext cx="96838" cy="6350"/>
            </a:xfrm>
            <a:custGeom>
              <a:avLst/>
              <a:gdLst>
                <a:gd name="T0" fmla="*/ 0 w 50"/>
                <a:gd name="T1" fmla="*/ 2 h 3"/>
                <a:gd name="T2" fmla="*/ 0 w 50"/>
                <a:gd name="T3" fmla="*/ 2 h 3"/>
                <a:gd name="T4" fmla="*/ 50 w 50"/>
                <a:gd name="T5" fmla="*/ 3 h 3"/>
                <a:gd name="T6" fmla="*/ 0 w 50"/>
                <a:gd name="T7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3">
                  <a:moveTo>
                    <a:pt x="0" y="2"/>
                  </a:moveTo>
                  <a:lnTo>
                    <a:pt x="0" y="2"/>
                  </a:lnTo>
                  <a:cubicBezTo>
                    <a:pt x="6" y="3"/>
                    <a:pt x="37" y="2"/>
                    <a:pt x="50" y="3"/>
                  </a:cubicBezTo>
                  <a:cubicBezTo>
                    <a:pt x="32" y="2"/>
                    <a:pt x="17" y="0"/>
                    <a:pt x="0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9" name="Freeform 87"/>
            <p:cNvSpPr>
              <a:spLocks/>
            </p:cNvSpPr>
            <p:nvPr/>
          </p:nvSpPr>
          <p:spPr bwMode="invGray">
            <a:xfrm>
              <a:off x="6091238" y="2722563"/>
              <a:ext cx="95250" cy="7937"/>
            </a:xfrm>
            <a:custGeom>
              <a:avLst/>
              <a:gdLst>
                <a:gd name="T0" fmla="*/ 0 w 49"/>
                <a:gd name="T1" fmla="*/ 1 h 4"/>
                <a:gd name="T2" fmla="*/ 0 w 49"/>
                <a:gd name="T3" fmla="*/ 1 h 4"/>
                <a:gd name="T4" fmla="*/ 18 w 49"/>
                <a:gd name="T5" fmla="*/ 4 h 4"/>
                <a:gd name="T6" fmla="*/ 0 w 49"/>
                <a:gd name="T7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9" h="4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4" y="2"/>
                    <a:pt x="18" y="4"/>
                  </a:cubicBezTo>
                  <a:cubicBezTo>
                    <a:pt x="31" y="3"/>
                    <a:pt x="49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0" name="Freeform 88"/>
            <p:cNvSpPr>
              <a:spLocks/>
            </p:cNvSpPr>
            <p:nvPr/>
          </p:nvSpPr>
          <p:spPr bwMode="invGray">
            <a:xfrm>
              <a:off x="6559550" y="2773363"/>
              <a:ext cx="80963" cy="3175"/>
            </a:xfrm>
            <a:custGeom>
              <a:avLst/>
              <a:gdLst>
                <a:gd name="T0" fmla="*/ 0 w 42"/>
                <a:gd name="T1" fmla="*/ 1 h 1"/>
                <a:gd name="T2" fmla="*/ 0 w 42"/>
                <a:gd name="T3" fmla="*/ 1 h 1"/>
                <a:gd name="T4" fmla="*/ 8 w 42"/>
                <a:gd name="T5" fmla="*/ 1 h 1"/>
                <a:gd name="T6" fmla="*/ 42 w 42"/>
                <a:gd name="T7" fmla="*/ 0 h 1"/>
                <a:gd name="T8" fmla="*/ 0 w 42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1">
                  <a:moveTo>
                    <a:pt x="0" y="1"/>
                  </a:moveTo>
                  <a:lnTo>
                    <a:pt x="0" y="1"/>
                  </a:lnTo>
                  <a:lnTo>
                    <a:pt x="8" y="1"/>
                  </a:lnTo>
                  <a:lnTo>
                    <a:pt x="42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1" name="Freeform 89"/>
            <p:cNvSpPr>
              <a:spLocks/>
            </p:cNvSpPr>
            <p:nvPr/>
          </p:nvSpPr>
          <p:spPr bwMode="invGray">
            <a:xfrm>
              <a:off x="6640513" y="2806700"/>
              <a:ext cx="227013" cy="15875"/>
            </a:xfrm>
            <a:custGeom>
              <a:avLst/>
              <a:gdLst>
                <a:gd name="T0" fmla="*/ 80 w 118"/>
                <a:gd name="T1" fmla="*/ 7 h 7"/>
                <a:gd name="T2" fmla="*/ 80 w 118"/>
                <a:gd name="T3" fmla="*/ 7 h 7"/>
                <a:gd name="T4" fmla="*/ 85 w 118"/>
                <a:gd name="T5" fmla="*/ 1 h 7"/>
                <a:gd name="T6" fmla="*/ 29 w 118"/>
                <a:gd name="T7" fmla="*/ 4 h 7"/>
                <a:gd name="T8" fmla="*/ 80 w 118"/>
                <a:gd name="T9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8" h="7">
                  <a:moveTo>
                    <a:pt x="80" y="7"/>
                  </a:moveTo>
                  <a:lnTo>
                    <a:pt x="80" y="7"/>
                  </a:lnTo>
                  <a:cubicBezTo>
                    <a:pt x="118" y="5"/>
                    <a:pt x="19" y="3"/>
                    <a:pt x="85" y="1"/>
                  </a:cubicBezTo>
                  <a:cubicBezTo>
                    <a:pt x="0" y="0"/>
                    <a:pt x="92" y="4"/>
                    <a:pt x="29" y="4"/>
                  </a:cubicBezTo>
                  <a:cubicBezTo>
                    <a:pt x="66" y="4"/>
                    <a:pt x="84" y="6"/>
                    <a:pt x="80" y="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2" name="Freeform 90"/>
            <p:cNvSpPr>
              <a:spLocks/>
            </p:cNvSpPr>
            <p:nvPr/>
          </p:nvSpPr>
          <p:spPr bwMode="invGray">
            <a:xfrm>
              <a:off x="6661150" y="2814638"/>
              <a:ext cx="34925" cy="1587"/>
            </a:xfrm>
            <a:custGeom>
              <a:avLst/>
              <a:gdLst>
                <a:gd name="T0" fmla="*/ 18 w 18"/>
                <a:gd name="T1" fmla="*/ 1 h 1"/>
                <a:gd name="T2" fmla="*/ 18 w 18"/>
                <a:gd name="T3" fmla="*/ 1 h 1"/>
                <a:gd name="T4" fmla="*/ 0 w 18"/>
                <a:gd name="T5" fmla="*/ 0 h 1"/>
                <a:gd name="T6" fmla="*/ 18 w 1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1">
                  <a:moveTo>
                    <a:pt x="18" y="1"/>
                  </a:moveTo>
                  <a:lnTo>
                    <a:pt x="18" y="1"/>
                  </a:lnTo>
                  <a:lnTo>
                    <a:pt x="0" y="0"/>
                  </a:lnTo>
                  <a:lnTo>
                    <a:pt x="18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3" name="Freeform 91"/>
            <p:cNvSpPr>
              <a:spLocks/>
            </p:cNvSpPr>
            <p:nvPr/>
          </p:nvSpPr>
          <p:spPr bwMode="invGray">
            <a:xfrm>
              <a:off x="5661025" y="2789238"/>
              <a:ext cx="23813" cy="1587"/>
            </a:xfrm>
            <a:custGeom>
              <a:avLst/>
              <a:gdLst>
                <a:gd name="T0" fmla="*/ 0 w 13"/>
                <a:gd name="T1" fmla="*/ 1 h 1"/>
                <a:gd name="T2" fmla="*/ 0 w 13"/>
                <a:gd name="T3" fmla="*/ 1 h 1"/>
                <a:gd name="T4" fmla="*/ 13 w 13"/>
                <a:gd name="T5" fmla="*/ 0 h 1"/>
                <a:gd name="T6" fmla="*/ 0 w 13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">
                  <a:moveTo>
                    <a:pt x="0" y="1"/>
                  </a:moveTo>
                  <a:lnTo>
                    <a:pt x="0" y="1"/>
                  </a:lnTo>
                  <a:lnTo>
                    <a:pt x="13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4" name="Freeform 92"/>
            <p:cNvSpPr>
              <a:spLocks/>
            </p:cNvSpPr>
            <p:nvPr/>
          </p:nvSpPr>
          <p:spPr bwMode="invGray">
            <a:xfrm>
              <a:off x="6162675" y="2814638"/>
              <a:ext cx="258763" cy="7937"/>
            </a:xfrm>
            <a:custGeom>
              <a:avLst/>
              <a:gdLst>
                <a:gd name="T0" fmla="*/ 77 w 135"/>
                <a:gd name="T1" fmla="*/ 2 h 4"/>
                <a:gd name="T2" fmla="*/ 77 w 135"/>
                <a:gd name="T3" fmla="*/ 2 h 4"/>
                <a:gd name="T4" fmla="*/ 135 w 135"/>
                <a:gd name="T5" fmla="*/ 0 h 4"/>
                <a:gd name="T6" fmla="*/ 6 w 135"/>
                <a:gd name="T7" fmla="*/ 4 h 4"/>
                <a:gd name="T8" fmla="*/ 90 w 135"/>
                <a:gd name="T9" fmla="*/ 3 h 4"/>
                <a:gd name="T10" fmla="*/ 77 w 135"/>
                <a:gd name="T11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5" h="4">
                  <a:moveTo>
                    <a:pt x="77" y="2"/>
                  </a:moveTo>
                  <a:lnTo>
                    <a:pt x="77" y="2"/>
                  </a:lnTo>
                  <a:lnTo>
                    <a:pt x="135" y="0"/>
                  </a:lnTo>
                  <a:cubicBezTo>
                    <a:pt x="96" y="1"/>
                    <a:pt x="0" y="1"/>
                    <a:pt x="6" y="4"/>
                  </a:cubicBezTo>
                  <a:cubicBezTo>
                    <a:pt x="37" y="4"/>
                    <a:pt x="75" y="4"/>
                    <a:pt x="90" y="3"/>
                  </a:cubicBezTo>
                  <a:lnTo>
                    <a:pt x="77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5" name="Freeform 93"/>
            <p:cNvSpPr>
              <a:spLocks/>
            </p:cNvSpPr>
            <p:nvPr/>
          </p:nvSpPr>
          <p:spPr bwMode="invGray">
            <a:xfrm>
              <a:off x="5019675" y="2713038"/>
              <a:ext cx="73025" cy="4762"/>
            </a:xfrm>
            <a:custGeom>
              <a:avLst/>
              <a:gdLst>
                <a:gd name="T0" fmla="*/ 13 w 38"/>
                <a:gd name="T1" fmla="*/ 1 h 2"/>
                <a:gd name="T2" fmla="*/ 13 w 38"/>
                <a:gd name="T3" fmla="*/ 1 h 2"/>
                <a:gd name="T4" fmla="*/ 38 w 38"/>
                <a:gd name="T5" fmla="*/ 0 h 2"/>
                <a:gd name="T6" fmla="*/ 7 w 38"/>
                <a:gd name="T7" fmla="*/ 0 h 2"/>
                <a:gd name="T8" fmla="*/ 13 w 38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2">
                  <a:moveTo>
                    <a:pt x="13" y="1"/>
                  </a:moveTo>
                  <a:lnTo>
                    <a:pt x="13" y="1"/>
                  </a:lnTo>
                  <a:lnTo>
                    <a:pt x="38" y="0"/>
                  </a:lnTo>
                  <a:lnTo>
                    <a:pt x="7" y="0"/>
                  </a:lnTo>
                  <a:cubicBezTo>
                    <a:pt x="16" y="0"/>
                    <a:pt x="0" y="2"/>
                    <a:pt x="1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6" name="Freeform 94"/>
            <p:cNvSpPr>
              <a:spLocks/>
            </p:cNvSpPr>
            <p:nvPr/>
          </p:nvSpPr>
          <p:spPr bwMode="invGray">
            <a:xfrm>
              <a:off x="5021263" y="2713038"/>
              <a:ext cx="11113" cy="0"/>
            </a:xfrm>
            <a:custGeom>
              <a:avLst/>
              <a:gdLst>
                <a:gd name="T0" fmla="*/ 0 w 6"/>
                <a:gd name="T1" fmla="*/ 0 w 6"/>
                <a:gd name="T2" fmla="*/ 6 w 6"/>
                <a:gd name="T3" fmla="*/ 0 w 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7" name="Freeform 95"/>
            <p:cNvSpPr>
              <a:spLocks/>
            </p:cNvSpPr>
            <p:nvPr/>
          </p:nvSpPr>
          <p:spPr bwMode="invGray">
            <a:xfrm>
              <a:off x="5864225" y="2784475"/>
              <a:ext cx="101600" cy="4762"/>
            </a:xfrm>
            <a:custGeom>
              <a:avLst/>
              <a:gdLst>
                <a:gd name="T0" fmla="*/ 3 w 53"/>
                <a:gd name="T1" fmla="*/ 2 h 2"/>
                <a:gd name="T2" fmla="*/ 3 w 53"/>
                <a:gd name="T3" fmla="*/ 2 h 2"/>
                <a:gd name="T4" fmla="*/ 53 w 53"/>
                <a:gd name="T5" fmla="*/ 1 h 2"/>
                <a:gd name="T6" fmla="*/ 3 w 53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3" h="2">
                  <a:moveTo>
                    <a:pt x="3" y="2"/>
                  </a:moveTo>
                  <a:lnTo>
                    <a:pt x="3" y="2"/>
                  </a:lnTo>
                  <a:cubicBezTo>
                    <a:pt x="21" y="2"/>
                    <a:pt x="36" y="2"/>
                    <a:pt x="53" y="1"/>
                  </a:cubicBezTo>
                  <a:cubicBezTo>
                    <a:pt x="46" y="1"/>
                    <a:pt x="0" y="0"/>
                    <a:pt x="3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8" name="Freeform 96"/>
            <p:cNvSpPr>
              <a:spLocks/>
            </p:cNvSpPr>
            <p:nvPr/>
          </p:nvSpPr>
          <p:spPr bwMode="invGray">
            <a:xfrm>
              <a:off x="4703763" y="2722563"/>
              <a:ext cx="84138" cy="1587"/>
            </a:xfrm>
            <a:custGeom>
              <a:avLst/>
              <a:gdLst>
                <a:gd name="T0" fmla="*/ 3 w 44"/>
                <a:gd name="T1" fmla="*/ 1 h 1"/>
                <a:gd name="T2" fmla="*/ 3 w 44"/>
                <a:gd name="T3" fmla="*/ 1 h 1"/>
                <a:gd name="T4" fmla="*/ 44 w 44"/>
                <a:gd name="T5" fmla="*/ 0 h 1"/>
                <a:gd name="T6" fmla="*/ 0 w 44"/>
                <a:gd name="T7" fmla="*/ 0 h 1"/>
                <a:gd name="T8" fmla="*/ 3 w 4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1">
                  <a:moveTo>
                    <a:pt x="3" y="1"/>
                  </a:moveTo>
                  <a:lnTo>
                    <a:pt x="3" y="1"/>
                  </a:lnTo>
                  <a:lnTo>
                    <a:pt x="44" y="0"/>
                  </a:lnTo>
                  <a:lnTo>
                    <a:pt x="0" y="0"/>
                  </a:lnTo>
                  <a:lnTo>
                    <a:pt x="3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9" name="Freeform 97"/>
            <p:cNvSpPr>
              <a:spLocks/>
            </p:cNvSpPr>
            <p:nvPr/>
          </p:nvSpPr>
          <p:spPr bwMode="invGray">
            <a:xfrm>
              <a:off x="4264025" y="2713038"/>
              <a:ext cx="77788" cy="4762"/>
            </a:xfrm>
            <a:custGeom>
              <a:avLst/>
              <a:gdLst>
                <a:gd name="T0" fmla="*/ 41 w 41"/>
                <a:gd name="T1" fmla="*/ 1 h 2"/>
                <a:gd name="T2" fmla="*/ 41 w 41"/>
                <a:gd name="T3" fmla="*/ 1 h 2"/>
                <a:gd name="T4" fmla="*/ 34 w 41"/>
                <a:gd name="T5" fmla="*/ 0 h 2"/>
                <a:gd name="T6" fmla="*/ 0 w 41"/>
                <a:gd name="T7" fmla="*/ 1 h 2"/>
                <a:gd name="T8" fmla="*/ 7 w 41"/>
                <a:gd name="T9" fmla="*/ 2 h 2"/>
                <a:gd name="T10" fmla="*/ 41 w 41"/>
                <a:gd name="T1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1" h="2">
                  <a:moveTo>
                    <a:pt x="41" y="1"/>
                  </a:moveTo>
                  <a:lnTo>
                    <a:pt x="41" y="1"/>
                  </a:lnTo>
                  <a:lnTo>
                    <a:pt x="34" y="0"/>
                  </a:lnTo>
                  <a:lnTo>
                    <a:pt x="0" y="1"/>
                  </a:lnTo>
                  <a:lnTo>
                    <a:pt x="7" y="2"/>
                  </a:lnTo>
                  <a:lnTo>
                    <a:pt x="41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0" name="Freeform 98"/>
            <p:cNvSpPr>
              <a:spLocks/>
            </p:cNvSpPr>
            <p:nvPr/>
          </p:nvSpPr>
          <p:spPr bwMode="invGray">
            <a:xfrm>
              <a:off x="4800600" y="2822575"/>
              <a:ext cx="117475" cy="7937"/>
            </a:xfrm>
            <a:custGeom>
              <a:avLst/>
              <a:gdLst>
                <a:gd name="T0" fmla="*/ 11 w 61"/>
                <a:gd name="T1" fmla="*/ 2 h 3"/>
                <a:gd name="T2" fmla="*/ 11 w 61"/>
                <a:gd name="T3" fmla="*/ 2 h 3"/>
                <a:gd name="T4" fmla="*/ 54 w 61"/>
                <a:gd name="T5" fmla="*/ 0 h 3"/>
                <a:gd name="T6" fmla="*/ 0 w 61"/>
                <a:gd name="T7" fmla="*/ 0 h 3"/>
                <a:gd name="T8" fmla="*/ 46 w 61"/>
                <a:gd name="T9" fmla="*/ 0 h 3"/>
                <a:gd name="T10" fmla="*/ 11 w 61"/>
                <a:gd name="T11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1" h="3">
                  <a:moveTo>
                    <a:pt x="11" y="2"/>
                  </a:moveTo>
                  <a:lnTo>
                    <a:pt x="11" y="2"/>
                  </a:lnTo>
                  <a:cubicBezTo>
                    <a:pt x="39" y="3"/>
                    <a:pt x="61" y="0"/>
                    <a:pt x="54" y="0"/>
                  </a:cubicBezTo>
                  <a:lnTo>
                    <a:pt x="0" y="0"/>
                  </a:lnTo>
                  <a:cubicBezTo>
                    <a:pt x="13" y="2"/>
                    <a:pt x="15" y="0"/>
                    <a:pt x="46" y="0"/>
                  </a:cubicBezTo>
                  <a:lnTo>
                    <a:pt x="11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1" name="Freeform 99"/>
            <p:cNvSpPr>
              <a:spLocks/>
            </p:cNvSpPr>
            <p:nvPr/>
          </p:nvSpPr>
          <p:spPr bwMode="invGray">
            <a:xfrm>
              <a:off x="187325" y="2714625"/>
              <a:ext cx="1925638" cy="31750"/>
            </a:xfrm>
            <a:custGeom>
              <a:avLst/>
              <a:gdLst>
                <a:gd name="T0" fmla="*/ 746 w 1004"/>
                <a:gd name="T1" fmla="*/ 6 h 14"/>
                <a:gd name="T2" fmla="*/ 746 w 1004"/>
                <a:gd name="T3" fmla="*/ 6 h 14"/>
                <a:gd name="T4" fmla="*/ 820 w 1004"/>
                <a:gd name="T5" fmla="*/ 7 h 14"/>
                <a:gd name="T6" fmla="*/ 800 w 1004"/>
                <a:gd name="T7" fmla="*/ 8 h 14"/>
                <a:gd name="T8" fmla="*/ 847 w 1004"/>
                <a:gd name="T9" fmla="*/ 5 h 14"/>
                <a:gd name="T10" fmla="*/ 769 w 1004"/>
                <a:gd name="T11" fmla="*/ 11 h 14"/>
                <a:gd name="T12" fmla="*/ 918 w 1004"/>
                <a:gd name="T13" fmla="*/ 9 h 14"/>
                <a:gd name="T14" fmla="*/ 876 w 1004"/>
                <a:gd name="T15" fmla="*/ 7 h 14"/>
                <a:gd name="T16" fmla="*/ 981 w 1004"/>
                <a:gd name="T17" fmla="*/ 5 h 14"/>
                <a:gd name="T18" fmla="*/ 989 w 1004"/>
                <a:gd name="T19" fmla="*/ 2 h 14"/>
                <a:gd name="T20" fmla="*/ 997 w 1004"/>
                <a:gd name="T21" fmla="*/ 2 h 14"/>
                <a:gd name="T22" fmla="*/ 1004 w 1004"/>
                <a:gd name="T23" fmla="*/ 2 h 14"/>
                <a:gd name="T24" fmla="*/ 999 w 1004"/>
                <a:gd name="T25" fmla="*/ 2 h 14"/>
                <a:gd name="T26" fmla="*/ 994 w 1004"/>
                <a:gd name="T27" fmla="*/ 1 h 14"/>
                <a:gd name="T28" fmla="*/ 904 w 1004"/>
                <a:gd name="T29" fmla="*/ 0 h 14"/>
                <a:gd name="T30" fmla="*/ 791 w 1004"/>
                <a:gd name="T31" fmla="*/ 2 h 14"/>
                <a:gd name="T32" fmla="*/ 756 w 1004"/>
                <a:gd name="T33" fmla="*/ 2 h 14"/>
                <a:gd name="T34" fmla="*/ 743 w 1004"/>
                <a:gd name="T35" fmla="*/ 2 h 14"/>
                <a:gd name="T36" fmla="*/ 764 w 1004"/>
                <a:gd name="T37" fmla="*/ 1 h 14"/>
                <a:gd name="T38" fmla="*/ 697 w 1004"/>
                <a:gd name="T39" fmla="*/ 2 h 14"/>
                <a:gd name="T40" fmla="*/ 570 w 1004"/>
                <a:gd name="T41" fmla="*/ 3 h 14"/>
                <a:gd name="T42" fmla="*/ 559 w 1004"/>
                <a:gd name="T43" fmla="*/ 2 h 14"/>
                <a:gd name="T44" fmla="*/ 554 w 1004"/>
                <a:gd name="T45" fmla="*/ 3 h 14"/>
                <a:gd name="T46" fmla="*/ 0 w 1004"/>
                <a:gd name="T47" fmla="*/ 4 h 14"/>
                <a:gd name="T48" fmla="*/ 79 w 1004"/>
                <a:gd name="T49" fmla="*/ 5 h 14"/>
                <a:gd name="T50" fmla="*/ 113 w 1004"/>
                <a:gd name="T51" fmla="*/ 8 h 14"/>
                <a:gd name="T52" fmla="*/ 49 w 1004"/>
                <a:gd name="T53" fmla="*/ 8 h 14"/>
                <a:gd name="T54" fmla="*/ 64 w 1004"/>
                <a:gd name="T55" fmla="*/ 12 h 14"/>
                <a:gd name="T56" fmla="*/ 213 w 1004"/>
                <a:gd name="T57" fmla="*/ 8 h 14"/>
                <a:gd name="T58" fmla="*/ 234 w 1004"/>
                <a:gd name="T59" fmla="*/ 11 h 14"/>
                <a:gd name="T60" fmla="*/ 223 w 1004"/>
                <a:gd name="T61" fmla="*/ 11 h 14"/>
                <a:gd name="T62" fmla="*/ 324 w 1004"/>
                <a:gd name="T63" fmla="*/ 10 h 14"/>
                <a:gd name="T64" fmla="*/ 322 w 1004"/>
                <a:gd name="T65" fmla="*/ 12 h 14"/>
                <a:gd name="T66" fmla="*/ 454 w 1004"/>
                <a:gd name="T67" fmla="*/ 10 h 14"/>
                <a:gd name="T68" fmla="*/ 452 w 1004"/>
                <a:gd name="T69" fmla="*/ 11 h 14"/>
                <a:gd name="T70" fmla="*/ 620 w 1004"/>
                <a:gd name="T71" fmla="*/ 9 h 14"/>
                <a:gd name="T72" fmla="*/ 568 w 1004"/>
                <a:gd name="T73" fmla="*/ 11 h 14"/>
                <a:gd name="T74" fmla="*/ 643 w 1004"/>
                <a:gd name="T75" fmla="*/ 10 h 14"/>
                <a:gd name="T76" fmla="*/ 622 w 1004"/>
                <a:gd name="T77" fmla="*/ 12 h 14"/>
                <a:gd name="T78" fmla="*/ 758 w 1004"/>
                <a:gd name="T79" fmla="*/ 8 h 14"/>
                <a:gd name="T80" fmla="*/ 746 w 1004"/>
                <a:gd name="T81" fmla="*/ 6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004" h="14">
                  <a:moveTo>
                    <a:pt x="746" y="6"/>
                  </a:moveTo>
                  <a:lnTo>
                    <a:pt x="746" y="6"/>
                  </a:lnTo>
                  <a:cubicBezTo>
                    <a:pt x="758" y="5"/>
                    <a:pt x="817" y="5"/>
                    <a:pt x="820" y="7"/>
                  </a:cubicBezTo>
                  <a:cubicBezTo>
                    <a:pt x="812" y="7"/>
                    <a:pt x="780" y="8"/>
                    <a:pt x="800" y="8"/>
                  </a:cubicBezTo>
                  <a:lnTo>
                    <a:pt x="847" y="5"/>
                  </a:lnTo>
                  <a:cubicBezTo>
                    <a:pt x="909" y="7"/>
                    <a:pt x="800" y="10"/>
                    <a:pt x="769" y="11"/>
                  </a:cubicBezTo>
                  <a:cubicBezTo>
                    <a:pt x="832" y="11"/>
                    <a:pt x="851" y="9"/>
                    <a:pt x="918" y="9"/>
                  </a:cubicBezTo>
                  <a:cubicBezTo>
                    <a:pt x="899" y="9"/>
                    <a:pt x="886" y="8"/>
                    <a:pt x="876" y="7"/>
                  </a:cubicBezTo>
                  <a:cubicBezTo>
                    <a:pt x="873" y="5"/>
                    <a:pt x="936" y="6"/>
                    <a:pt x="981" y="5"/>
                  </a:cubicBezTo>
                  <a:cubicBezTo>
                    <a:pt x="952" y="4"/>
                    <a:pt x="969" y="3"/>
                    <a:pt x="989" y="2"/>
                  </a:cubicBezTo>
                  <a:cubicBezTo>
                    <a:pt x="993" y="2"/>
                    <a:pt x="996" y="2"/>
                    <a:pt x="997" y="2"/>
                  </a:cubicBezTo>
                  <a:lnTo>
                    <a:pt x="1004" y="2"/>
                  </a:lnTo>
                  <a:lnTo>
                    <a:pt x="999" y="2"/>
                  </a:lnTo>
                  <a:cubicBezTo>
                    <a:pt x="999" y="1"/>
                    <a:pt x="998" y="1"/>
                    <a:pt x="994" y="1"/>
                  </a:cubicBezTo>
                  <a:cubicBezTo>
                    <a:pt x="957" y="1"/>
                    <a:pt x="928" y="0"/>
                    <a:pt x="904" y="0"/>
                  </a:cubicBezTo>
                  <a:cubicBezTo>
                    <a:pt x="928" y="3"/>
                    <a:pt x="822" y="1"/>
                    <a:pt x="791" y="2"/>
                  </a:cubicBezTo>
                  <a:lnTo>
                    <a:pt x="756" y="2"/>
                  </a:lnTo>
                  <a:lnTo>
                    <a:pt x="743" y="2"/>
                  </a:lnTo>
                  <a:cubicBezTo>
                    <a:pt x="740" y="2"/>
                    <a:pt x="744" y="1"/>
                    <a:pt x="764" y="1"/>
                  </a:cubicBezTo>
                  <a:cubicBezTo>
                    <a:pt x="747" y="1"/>
                    <a:pt x="692" y="1"/>
                    <a:pt x="697" y="2"/>
                  </a:cubicBezTo>
                  <a:lnTo>
                    <a:pt x="570" y="3"/>
                  </a:lnTo>
                  <a:cubicBezTo>
                    <a:pt x="566" y="3"/>
                    <a:pt x="562" y="2"/>
                    <a:pt x="559" y="2"/>
                  </a:cubicBezTo>
                  <a:cubicBezTo>
                    <a:pt x="554" y="2"/>
                    <a:pt x="554" y="3"/>
                    <a:pt x="554" y="3"/>
                  </a:cubicBezTo>
                  <a:lnTo>
                    <a:pt x="0" y="4"/>
                  </a:lnTo>
                  <a:lnTo>
                    <a:pt x="79" y="5"/>
                  </a:lnTo>
                  <a:cubicBezTo>
                    <a:pt x="37" y="8"/>
                    <a:pt x="125" y="6"/>
                    <a:pt x="113" y="8"/>
                  </a:cubicBezTo>
                  <a:cubicBezTo>
                    <a:pt x="94" y="9"/>
                    <a:pt x="66" y="9"/>
                    <a:pt x="49" y="8"/>
                  </a:cubicBezTo>
                  <a:cubicBezTo>
                    <a:pt x="43" y="9"/>
                    <a:pt x="67" y="10"/>
                    <a:pt x="64" y="12"/>
                  </a:cubicBezTo>
                  <a:cubicBezTo>
                    <a:pt x="134" y="13"/>
                    <a:pt x="145" y="7"/>
                    <a:pt x="213" y="8"/>
                  </a:cubicBezTo>
                  <a:cubicBezTo>
                    <a:pt x="210" y="10"/>
                    <a:pt x="189" y="11"/>
                    <a:pt x="234" y="11"/>
                  </a:cubicBezTo>
                  <a:lnTo>
                    <a:pt x="223" y="11"/>
                  </a:lnTo>
                  <a:cubicBezTo>
                    <a:pt x="294" y="9"/>
                    <a:pt x="278" y="14"/>
                    <a:pt x="324" y="10"/>
                  </a:cubicBezTo>
                  <a:lnTo>
                    <a:pt x="322" y="12"/>
                  </a:lnTo>
                  <a:cubicBezTo>
                    <a:pt x="355" y="11"/>
                    <a:pt x="418" y="11"/>
                    <a:pt x="454" y="10"/>
                  </a:cubicBezTo>
                  <a:lnTo>
                    <a:pt x="452" y="11"/>
                  </a:lnTo>
                  <a:cubicBezTo>
                    <a:pt x="551" y="8"/>
                    <a:pt x="508" y="10"/>
                    <a:pt x="620" y="9"/>
                  </a:cubicBezTo>
                  <a:lnTo>
                    <a:pt x="568" y="11"/>
                  </a:lnTo>
                  <a:cubicBezTo>
                    <a:pt x="607" y="12"/>
                    <a:pt x="616" y="10"/>
                    <a:pt x="643" y="10"/>
                  </a:cubicBezTo>
                  <a:cubicBezTo>
                    <a:pt x="641" y="10"/>
                    <a:pt x="648" y="12"/>
                    <a:pt x="622" y="12"/>
                  </a:cubicBezTo>
                  <a:lnTo>
                    <a:pt x="758" y="8"/>
                  </a:lnTo>
                  <a:cubicBezTo>
                    <a:pt x="790" y="7"/>
                    <a:pt x="751" y="7"/>
                    <a:pt x="746" y="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2" name="Freeform 100"/>
            <p:cNvSpPr>
              <a:spLocks/>
            </p:cNvSpPr>
            <p:nvPr/>
          </p:nvSpPr>
          <p:spPr bwMode="invGray">
            <a:xfrm>
              <a:off x="1947862" y="2735263"/>
              <a:ext cx="47625" cy="0"/>
            </a:xfrm>
            <a:custGeom>
              <a:avLst/>
              <a:gdLst>
                <a:gd name="T0" fmla="*/ 0 w 25"/>
                <a:gd name="T1" fmla="*/ 0 w 25"/>
                <a:gd name="T2" fmla="*/ 25 w 25"/>
                <a:gd name="T3" fmla="*/ 0 w 2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5">
                  <a:moveTo>
                    <a:pt x="0" y="0"/>
                  </a:moveTo>
                  <a:lnTo>
                    <a:pt x="0" y="0"/>
                  </a:lnTo>
                  <a:lnTo>
                    <a:pt x="2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3" name="Freeform 101"/>
            <p:cNvSpPr>
              <a:spLocks/>
            </p:cNvSpPr>
            <p:nvPr/>
          </p:nvSpPr>
          <p:spPr bwMode="invGray">
            <a:xfrm>
              <a:off x="112712" y="2724150"/>
              <a:ext cx="74613" cy="0"/>
            </a:xfrm>
            <a:custGeom>
              <a:avLst/>
              <a:gdLst>
                <a:gd name="T0" fmla="*/ 0 w 39"/>
                <a:gd name="T1" fmla="*/ 0 w 39"/>
                <a:gd name="T2" fmla="*/ 39 w 39"/>
                <a:gd name="T3" fmla="*/ 0 w 39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9">
                  <a:moveTo>
                    <a:pt x="0" y="0"/>
                  </a:moveTo>
                  <a:lnTo>
                    <a:pt x="0" y="0"/>
                  </a:lnTo>
                  <a:lnTo>
                    <a:pt x="39" y="0"/>
                  </a:lnTo>
                  <a:cubicBezTo>
                    <a:pt x="27" y="0"/>
                    <a:pt x="14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4" name="Freeform 102"/>
            <p:cNvSpPr>
              <a:spLocks/>
            </p:cNvSpPr>
            <p:nvPr/>
          </p:nvSpPr>
          <p:spPr bwMode="invGray">
            <a:xfrm>
              <a:off x="2187575" y="2717800"/>
              <a:ext cx="176213" cy="6350"/>
            </a:xfrm>
            <a:custGeom>
              <a:avLst/>
              <a:gdLst>
                <a:gd name="T0" fmla="*/ 71 w 92"/>
                <a:gd name="T1" fmla="*/ 3 h 3"/>
                <a:gd name="T2" fmla="*/ 71 w 92"/>
                <a:gd name="T3" fmla="*/ 3 h 3"/>
                <a:gd name="T4" fmla="*/ 92 w 92"/>
                <a:gd name="T5" fmla="*/ 0 h 3"/>
                <a:gd name="T6" fmla="*/ 8 w 92"/>
                <a:gd name="T7" fmla="*/ 1 h 3"/>
                <a:gd name="T8" fmla="*/ 2 w 92"/>
                <a:gd name="T9" fmla="*/ 3 h 3"/>
                <a:gd name="T10" fmla="*/ 71 w 92"/>
                <a:gd name="T11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2" h="3">
                  <a:moveTo>
                    <a:pt x="71" y="3"/>
                  </a:moveTo>
                  <a:lnTo>
                    <a:pt x="71" y="3"/>
                  </a:lnTo>
                  <a:cubicBezTo>
                    <a:pt x="47" y="2"/>
                    <a:pt x="88" y="1"/>
                    <a:pt x="92" y="0"/>
                  </a:cubicBezTo>
                  <a:lnTo>
                    <a:pt x="8" y="1"/>
                  </a:lnTo>
                  <a:cubicBezTo>
                    <a:pt x="8" y="1"/>
                    <a:pt x="0" y="2"/>
                    <a:pt x="2" y="3"/>
                  </a:cubicBezTo>
                  <a:lnTo>
                    <a:pt x="71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5" name="Freeform 103"/>
            <p:cNvSpPr>
              <a:spLocks/>
            </p:cNvSpPr>
            <p:nvPr/>
          </p:nvSpPr>
          <p:spPr bwMode="invGray">
            <a:xfrm>
              <a:off x="2112962" y="2714625"/>
              <a:ext cx="90488" cy="4762"/>
            </a:xfrm>
            <a:custGeom>
              <a:avLst/>
              <a:gdLst>
                <a:gd name="T0" fmla="*/ 22 w 47"/>
                <a:gd name="T1" fmla="*/ 0 h 2"/>
                <a:gd name="T2" fmla="*/ 22 w 47"/>
                <a:gd name="T3" fmla="*/ 0 h 2"/>
                <a:gd name="T4" fmla="*/ 0 w 47"/>
                <a:gd name="T5" fmla="*/ 2 h 2"/>
                <a:gd name="T6" fmla="*/ 47 w 47"/>
                <a:gd name="T7" fmla="*/ 2 h 2"/>
                <a:gd name="T8" fmla="*/ 22 w 47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22" y="0"/>
                  </a:moveTo>
                  <a:lnTo>
                    <a:pt x="22" y="0"/>
                  </a:lnTo>
                  <a:cubicBezTo>
                    <a:pt x="19" y="1"/>
                    <a:pt x="11" y="1"/>
                    <a:pt x="0" y="2"/>
                  </a:cubicBezTo>
                  <a:lnTo>
                    <a:pt x="47" y="2"/>
                  </a:lnTo>
                  <a:cubicBezTo>
                    <a:pt x="47" y="1"/>
                    <a:pt x="41" y="0"/>
                    <a:pt x="2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6" name="Freeform 104"/>
            <p:cNvSpPr>
              <a:spLocks/>
            </p:cNvSpPr>
            <p:nvPr/>
          </p:nvSpPr>
          <p:spPr bwMode="invGray">
            <a:xfrm>
              <a:off x="2101850" y="2811463"/>
              <a:ext cx="71438" cy="3175"/>
            </a:xfrm>
            <a:custGeom>
              <a:avLst/>
              <a:gdLst>
                <a:gd name="T0" fmla="*/ 37 w 37"/>
                <a:gd name="T1" fmla="*/ 0 h 1"/>
                <a:gd name="T2" fmla="*/ 37 w 37"/>
                <a:gd name="T3" fmla="*/ 0 h 1"/>
                <a:gd name="T4" fmla="*/ 22 w 37"/>
                <a:gd name="T5" fmla="*/ 1 h 1"/>
                <a:gd name="T6" fmla="*/ 0 w 37"/>
                <a:gd name="T7" fmla="*/ 1 h 1"/>
                <a:gd name="T8" fmla="*/ 37 w 37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" h="1">
                  <a:moveTo>
                    <a:pt x="37" y="0"/>
                  </a:moveTo>
                  <a:lnTo>
                    <a:pt x="37" y="0"/>
                  </a:lnTo>
                  <a:lnTo>
                    <a:pt x="22" y="1"/>
                  </a:lnTo>
                  <a:lnTo>
                    <a:pt x="0" y="1"/>
                  </a:lnTo>
                  <a:lnTo>
                    <a:pt x="3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7" name="Freeform 105"/>
            <p:cNvSpPr>
              <a:spLocks/>
            </p:cNvSpPr>
            <p:nvPr/>
          </p:nvSpPr>
          <p:spPr bwMode="invGray">
            <a:xfrm>
              <a:off x="1724025" y="2805113"/>
              <a:ext cx="120650" cy="4762"/>
            </a:xfrm>
            <a:custGeom>
              <a:avLst/>
              <a:gdLst>
                <a:gd name="T0" fmla="*/ 0 w 63"/>
                <a:gd name="T1" fmla="*/ 0 h 2"/>
                <a:gd name="T2" fmla="*/ 0 w 63"/>
                <a:gd name="T3" fmla="*/ 0 h 2"/>
                <a:gd name="T4" fmla="*/ 63 w 63"/>
                <a:gd name="T5" fmla="*/ 0 h 2"/>
                <a:gd name="T6" fmla="*/ 0 w 6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2">
                  <a:moveTo>
                    <a:pt x="0" y="0"/>
                  </a:moveTo>
                  <a:lnTo>
                    <a:pt x="0" y="0"/>
                  </a:lnTo>
                  <a:cubicBezTo>
                    <a:pt x="18" y="2"/>
                    <a:pt x="52" y="1"/>
                    <a:pt x="63" y="0"/>
                  </a:cubicBezTo>
                  <a:cubicBezTo>
                    <a:pt x="24" y="0"/>
                    <a:pt x="41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8" name="Freeform 106"/>
            <p:cNvSpPr>
              <a:spLocks/>
            </p:cNvSpPr>
            <p:nvPr/>
          </p:nvSpPr>
          <p:spPr bwMode="invGray">
            <a:xfrm>
              <a:off x="1744662" y="2833688"/>
              <a:ext cx="73025" cy="3175"/>
            </a:xfrm>
            <a:custGeom>
              <a:avLst/>
              <a:gdLst>
                <a:gd name="T0" fmla="*/ 38 w 38"/>
                <a:gd name="T1" fmla="*/ 0 h 1"/>
                <a:gd name="T2" fmla="*/ 38 w 38"/>
                <a:gd name="T3" fmla="*/ 0 h 1"/>
                <a:gd name="T4" fmla="*/ 0 w 38"/>
                <a:gd name="T5" fmla="*/ 1 h 1"/>
                <a:gd name="T6" fmla="*/ 3 w 38"/>
                <a:gd name="T7" fmla="*/ 1 h 1"/>
                <a:gd name="T8" fmla="*/ 38 w 38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1">
                  <a:moveTo>
                    <a:pt x="38" y="0"/>
                  </a:moveTo>
                  <a:lnTo>
                    <a:pt x="38" y="0"/>
                  </a:lnTo>
                  <a:lnTo>
                    <a:pt x="0" y="1"/>
                  </a:lnTo>
                  <a:lnTo>
                    <a:pt x="3" y="1"/>
                  </a:lnTo>
                  <a:lnTo>
                    <a:pt x="3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9" name="Freeform 107"/>
            <p:cNvSpPr>
              <a:spLocks/>
            </p:cNvSpPr>
            <p:nvPr/>
          </p:nvSpPr>
          <p:spPr bwMode="invGray">
            <a:xfrm>
              <a:off x="-474663" y="2741613"/>
              <a:ext cx="34925" cy="0"/>
            </a:xfrm>
            <a:custGeom>
              <a:avLst/>
              <a:gdLst>
                <a:gd name="T0" fmla="*/ 18 w 18"/>
                <a:gd name="T1" fmla="*/ 18 w 18"/>
                <a:gd name="T2" fmla="*/ 0 w 18"/>
                <a:gd name="T3" fmla="*/ 18 w 1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8">
                  <a:moveTo>
                    <a:pt x="18" y="0"/>
                  </a:moveTo>
                  <a:lnTo>
                    <a:pt x="18" y="0"/>
                  </a:lnTo>
                  <a:lnTo>
                    <a:pt x="0" y="0"/>
                  </a:lnTo>
                  <a:lnTo>
                    <a:pt x="1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0" name="Freeform 108"/>
            <p:cNvSpPr>
              <a:spLocks/>
            </p:cNvSpPr>
            <p:nvPr/>
          </p:nvSpPr>
          <p:spPr bwMode="invGray">
            <a:xfrm>
              <a:off x="-947738" y="2725738"/>
              <a:ext cx="1239838" cy="19050"/>
            </a:xfrm>
            <a:custGeom>
              <a:avLst/>
              <a:gdLst>
                <a:gd name="T0" fmla="*/ 588 w 647"/>
                <a:gd name="T1" fmla="*/ 5 h 8"/>
                <a:gd name="T2" fmla="*/ 588 w 647"/>
                <a:gd name="T3" fmla="*/ 5 h 8"/>
                <a:gd name="T4" fmla="*/ 619 w 647"/>
                <a:gd name="T5" fmla="*/ 0 h 8"/>
                <a:gd name="T6" fmla="*/ 570 w 647"/>
                <a:gd name="T7" fmla="*/ 1 h 8"/>
                <a:gd name="T8" fmla="*/ 574 w 647"/>
                <a:gd name="T9" fmla="*/ 0 h 8"/>
                <a:gd name="T10" fmla="*/ 515 w 647"/>
                <a:gd name="T11" fmla="*/ 1 h 8"/>
                <a:gd name="T12" fmla="*/ 533 w 647"/>
                <a:gd name="T13" fmla="*/ 3 h 8"/>
                <a:gd name="T14" fmla="*/ 450 w 647"/>
                <a:gd name="T15" fmla="*/ 0 h 8"/>
                <a:gd name="T16" fmla="*/ 361 w 647"/>
                <a:gd name="T17" fmla="*/ 0 h 8"/>
                <a:gd name="T18" fmla="*/ 368 w 647"/>
                <a:gd name="T19" fmla="*/ 0 h 8"/>
                <a:gd name="T20" fmla="*/ 355 w 647"/>
                <a:gd name="T21" fmla="*/ 0 h 8"/>
                <a:gd name="T22" fmla="*/ 55 w 647"/>
                <a:gd name="T23" fmla="*/ 1 h 8"/>
                <a:gd name="T24" fmla="*/ 45 w 647"/>
                <a:gd name="T25" fmla="*/ 6 h 8"/>
                <a:gd name="T26" fmla="*/ 207 w 647"/>
                <a:gd name="T27" fmla="*/ 5 h 8"/>
                <a:gd name="T28" fmla="*/ 214 w 647"/>
                <a:gd name="T29" fmla="*/ 6 h 8"/>
                <a:gd name="T30" fmla="*/ 250 w 647"/>
                <a:gd name="T31" fmla="*/ 4 h 8"/>
                <a:gd name="T32" fmla="*/ 216 w 647"/>
                <a:gd name="T33" fmla="*/ 3 h 8"/>
                <a:gd name="T34" fmla="*/ 393 w 647"/>
                <a:gd name="T35" fmla="*/ 3 h 8"/>
                <a:gd name="T36" fmla="*/ 265 w 647"/>
                <a:gd name="T37" fmla="*/ 5 h 8"/>
                <a:gd name="T38" fmla="*/ 265 w 647"/>
                <a:gd name="T39" fmla="*/ 7 h 8"/>
                <a:gd name="T40" fmla="*/ 588 w 647"/>
                <a:gd name="T41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47" h="8">
                  <a:moveTo>
                    <a:pt x="588" y="5"/>
                  </a:moveTo>
                  <a:lnTo>
                    <a:pt x="588" y="5"/>
                  </a:lnTo>
                  <a:cubicBezTo>
                    <a:pt x="499" y="3"/>
                    <a:pt x="647" y="3"/>
                    <a:pt x="619" y="0"/>
                  </a:cubicBezTo>
                  <a:lnTo>
                    <a:pt x="570" y="1"/>
                  </a:lnTo>
                  <a:lnTo>
                    <a:pt x="574" y="0"/>
                  </a:lnTo>
                  <a:lnTo>
                    <a:pt x="515" y="1"/>
                  </a:lnTo>
                  <a:cubicBezTo>
                    <a:pt x="527" y="2"/>
                    <a:pt x="536" y="2"/>
                    <a:pt x="533" y="3"/>
                  </a:cubicBezTo>
                  <a:cubicBezTo>
                    <a:pt x="454" y="3"/>
                    <a:pt x="508" y="2"/>
                    <a:pt x="450" y="0"/>
                  </a:cubicBezTo>
                  <a:lnTo>
                    <a:pt x="361" y="0"/>
                  </a:lnTo>
                  <a:lnTo>
                    <a:pt x="368" y="0"/>
                  </a:lnTo>
                  <a:cubicBezTo>
                    <a:pt x="361" y="0"/>
                    <a:pt x="357" y="0"/>
                    <a:pt x="355" y="0"/>
                  </a:cubicBezTo>
                  <a:lnTo>
                    <a:pt x="55" y="1"/>
                  </a:lnTo>
                  <a:cubicBezTo>
                    <a:pt x="0" y="3"/>
                    <a:pt x="85" y="4"/>
                    <a:pt x="45" y="6"/>
                  </a:cubicBezTo>
                  <a:cubicBezTo>
                    <a:pt x="108" y="6"/>
                    <a:pt x="202" y="8"/>
                    <a:pt x="207" y="5"/>
                  </a:cubicBezTo>
                  <a:cubicBezTo>
                    <a:pt x="205" y="5"/>
                    <a:pt x="201" y="6"/>
                    <a:pt x="214" y="6"/>
                  </a:cubicBezTo>
                  <a:lnTo>
                    <a:pt x="250" y="4"/>
                  </a:lnTo>
                  <a:lnTo>
                    <a:pt x="216" y="3"/>
                  </a:lnTo>
                  <a:cubicBezTo>
                    <a:pt x="252" y="1"/>
                    <a:pt x="371" y="1"/>
                    <a:pt x="393" y="3"/>
                  </a:cubicBezTo>
                  <a:cubicBezTo>
                    <a:pt x="325" y="4"/>
                    <a:pt x="359" y="6"/>
                    <a:pt x="265" y="5"/>
                  </a:cubicBezTo>
                  <a:cubicBezTo>
                    <a:pt x="269" y="6"/>
                    <a:pt x="286" y="7"/>
                    <a:pt x="265" y="7"/>
                  </a:cubicBezTo>
                  <a:cubicBezTo>
                    <a:pt x="375" y="6"/>
                    <a:pt x="474" y="8"/>
                    <a:pt x="588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1" name="Freeform 109"/>
            <p:cNvSpPr>
              <a:spLocks/>
            </p:cNvSpPr>
            <p:nvPr/>
          </p:nvSpPr>
          <p:spPr bwMode="invGray">
            <a:xfrm>
              <a:off x="-1944688" y="2741613"/>
              <a:ext cx="4763" cy="0"/>
            </a:xfrm>
            <a:custGeom>
              <a:avLst/>
              <a:gdLst>
                <a:gd name="T0" fmla="*/ 1 w 2"/>
                <a:gd name="T1" fmla="*/ 1 w 2"/>
                <a:gd name="T2" fmla="*/ 2 w 2"/>
                <a:gd name="T3" fmla="*/ 1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">
                  <a:moveTo>
                    <a:pt x="1" y="0"/>
                  </a:moveTo>
                  <a:lnTo>
                    <a:pt x="1" y="0"/>
                  </a:lnTo>
                  <a:lnTo>
                    <a:pt x="2" y="0"/>
                  </a:lnTo>
                  <a:cubicBezTo>
                    <a:pt x="0" y="0"/>
                    <a:pt x="0" y="0"/>
                    <a:pt x="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2" name="Freeform 110"/>
            <p:cNvSpPr>
              <a:spLocks/>
            </p:cNvSpPr>
            <p:nvPr/>
          </p:nvSpPr>
          <p:spPr bwMode="invGray">
            <a:xfrm>
              <a:off x="-1939925" y="2735263"/>
              <a:ext cx="173038" cy="6350"/>
            </a:xfrm>
            <a:custGeom>
              <a:avLst/>
              <a:gdLst>
                <a:gd name="T0" fmla="*/ 36 w 90"/>
                <a:gd name="T1" fmla="*/ 3 h 3"/>
                <a:gd name="T2" fmla="*/ 36 w 90"/>
                <a:gd name="T3" fmla="*/ 3 h 3"/>
                <a:gd name="T4" fmla="*/ 90 w 90"/>
                <a:gd name="T5" fmla="*/ 0 h 3"/>
                <a:gd name="T6" fmla="*/ 6 w 90"/>
                <a:gd name="T7" fmla="*/ 1 h 3"/>
                <a:gd name="T8" fmla="*/ 0 w 90"/>
                <a:gd name="T9" fmla="*/ 3 h 3"/>
                <a:gd name="T10" fmla="*/ 48 w 90"/>
                <a:gd name="T11" fmla="*/ 2 h 3"/>
                <a:gd name="T12" fmla="*/ 36 w 90"/>
                <a:gd name="T13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0" h="3">
                  <a:moveTo>
                    <a:pt x="36" y="3"/>
                  </a:moveTo>
                  <a:lnTo>
                    <a:pt x="36" y="3"/>
                  </a:lnTo>
                  <a:lnTo>
                    <a:pt x="90" y="0"/>
                  </a:lnTo>
                  <a:lnTo>
                    <a:pt x="6" y="1"/>
                  </a:lnTo>
                  <a:lnTo>
                    <a:pt x="0" y="3"/>
                  </a:lnTo>
                  <a:cubicBezTo>
                    <a:pt x="8" y="2"/>
                    <a:pt x="37" y="1"/>
                    <a:pt x="48" y="2"/>
                  </a:cubicBezTo>
                  <a:lnTo>
                    <a:pt x="36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3" name="Freeform 111"/>
            <p:cNvSpPr>
              <a:spLocks/>
            </p:cNvSpPr>
            <p:nvPr/>
          </p:nvSpPr>
          <p:spPr bwMode="invGray">
            <a:xfrm>
              <a:off x="-1773238" y="2733675"/>
              <a:ext cx="123825" cy="12700"/>
            </a:xfrm>
            <a:custGeom>
              <a:avLst/>
              <a:gdLst>
                <a:gd name="T0" fmla="*/ 65 w 65"/>
                <a:gd name="T1" fmla="*/ 0 h 6"/>
                <a:gd name="T2" fmla="*/ 65 w 65"/>
                <a:gd name="T3" fmla="*/ 0 h 6"/>
                <a:gd name="T4" fmla="*/ 48 w 65"/>
                <a:gd name="T5" fmla="*/ 4 h 6"/>
                <a:gd name="T6" fmla="*/ 0 w 65"/>
                <a:gd name="T7" fmla="*/ 4 h 6"/>
                <a:gd name="T8" fmla="*/ 61 w 65"/>
                <a:gd name="T9" fmla="*/ 4 h 6"/>
                <a:gd name="T10" fmla="*/ 65 w 65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5" h="6">
                  <a:moveTo>
                    <a:pt x="65" y="0"/>
                  </a:moveTo>
                  <a:lnTo>
                    <a:pt x="65" y="0"/>
                  </a:lnTo>
                  <a:cubicBezTo>
                    <a:pt x="22" y="1"/>
                    <a:pt x="25" y="3"/>
                    <a:pt x="48" y="4"/>
                  </a:cubicBezTo>
                  <a:cubicBezTo>
                    <a:pt x="8" y="5"/>
                    <a:pt x="27" y="1"/>
                    <a:pt x="0" y="4"/>
                  </a:cubicBezTo>
                  <a:cubicBezTo>
                    <a:pt x="1" y="6"/>
                    <a:pt x="50" y="5"/>
                    <a:pt x="61" y="4"/>
                  </a:cubicBezTo>
                  <a:lnTo>
                    <a:pt x="6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4" name="Freeform 112"/>
            <p:cNvSpPr>
              <a:spLocks/>
            </p:cNvSpPr>
            <p:nvPr/>
          </p:nvSpPr>
          <p:spPr bwMode="invGray">
            <a:xfrm>
              <a:off x="-1057275" y="2735263"/>
              <a:ext cx="57150" cy="3175"/>
            </a:xfrm>
            <a:custGeom>
              <a:avLst/>
              <a:gdLst>
                <a:gd name="T0" fmla="*/ 12 w 30"/>
                <a:gd name="T1" fmla="*/ 0 h 1"/>
                <a:gd name="T2" fmla="*/ 12 w 30"/>
                <a:gd name="T3" fmla="*/ 0 h 1"/>
                <a:gd name="T4" fmla="*/ 0 w 30"/>
                <a:gd name="T5" fmla="*/ 1 h 1"/>
                <a:gd name="T6" fmla="*/ 30 w 30"/>
                <a:gd name="T7" fmla="*/ 1 h 1"/>
                <a:gd name="T8" fmla="*/ 12 w 30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1">
                  <a:moveTo>
                    <a:pt x="12" y="0"/>
                  </a:moveTo>
                  <a:lnTo>
                    <a:pt x="12" y="0"/>
                  </a:lnTo>
                  <a:lnTo>
                    <a:pt x="0" y="1"/>
                  </a:lnTo>
                  <a:lnTo>
                    <a:pt x="30" y="1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5" name="Freeform 113"/>
            <p:cNvSpPr>
              <a:spLocks/>
            </p:cNvSpPr>
            <p:nvPr/>
          </p:nvSpPr>
          <p:spPr bwMode="invGray">
            <a:xfrm>
              <a:off x="-1116013" y="2738438"/>
              <a:ext cx="58738" cy="3175"/>
            </a:xfrm>
            <a:custGeom>
              <a:avLst/>
              <a:gdLst>
                <a:gd name="T0" fmla="*/ 30 w 30"/>
                <a:gd name="T1" fmla="*/ 0 h 2"/>
                <a:gd name="T2" fmla="*/ 30 w 30"/>
                <a:gd name="T3" fmla="*/ 0 h 2"/>
                <a:gd name="T4" fmla="*/ 0 w 30"/>
                <a:gd name="T5" fmla="*/ 0 h 2"/>
                <a:gd name="T6" fmla="*/ 9 w 30"/>
                <a:gd name="T7" fmla="*/ 2 h 2"/>
                <a:gd name="T8" fmla="*/ 30 w 30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2">
                  <a:moveTo>
                    <a:pt x="30" y="0"/>
                  </a:moveTo>
                  <a:lnTo>
                    <a:pt x="30" y="0"/>
                  </a:lnTo>
                  <a:lnTo>
                    <a:pt x="0" y="0"/>
                  </a:lnTo>
                  <a:cubicBezTo>
                    <a:pt x="2" y="0"/>
                    <a:pt x="4" y="1"/>
                    <a:pt x="9" y="2"/>
                  </a:cubicBezTo>
                  <a:lnTo>
                    <a:pt x="3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6" name="Freeform 114"/>
            <p:cNvSpPr>
              <a:spLocks/>
            </p:cNvSpPr>
            <p:nvPr/>
          </p:nvSpPr>
          <p:spPr bwMode="invGray">
            <a:xfrm>
              <a:off x="-1349375" y="2735263"/>
              <a:ext cx="84138" cy="0"/>
            </a:xfrm>
            <a:custGeom>
              <a:avLst/>
              <a:gdLst>
                <a:gd name="T0" fmla="*/ 44 w 44"/>
                <a:gd name="T1" fmla="*/ 44 w 44"/>
                <a:gd name="T2" fmla="*/ 0 w 44"/>
                <a:gd name="T3" fmla="*/ 44 w 4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44">
                  <a:moveTo>
                    <a:pt x="44" y="0"/>
                  </a:moveTo>
                  <a:lnTo>
                    <a:pt x="44" y="0"/>
                  </a:lnTo>
                  <a:lnTo>
                    <a:pt x="0" y="0"/>
                  </a:lnTo>
                  <a:lnTo>
                    <a:pt x="4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7" name="Freeform 115"/>
            <p:cNvSpPr>
              <a:spLocks/>
            </p:cNvSpPr>
            <p:nvPr/>
          </p:nvSpPr>
          <p:spPr bwMode="invGray">
            <a:xfrm>
              <a:off x="-1265238" y="2735263"/>
              <a:ext cx="65088" cy="3175"/>
            </a:xfrm>
            <a:custGeom>
              <a:avLst/>
              <a:gdLst>
                <a:gd name="T0" fmla="*/ 34 w 34"/>
                <a:gd name="T1" fmla="*/ 1 h 1"/>
                <a:gd name="T2" fmla="*/ 34 w 34"/>
                <a:gd name="T3" fmla="*/ 1 h 1"/>
                <a:gd name="T4" fmla="*/ 33 w 34"/>
                <a:gd name="T5" fmla="*/ 0 h 1"/>
                <a:gd name="T6" fmla="*/ 0 w 34"/>
                <a:gd name="T7" fmla="*/ 0 h 1"/>
                <a:gd name="T8" fmla="*/ 34 w 3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1">
                  <a:moveTo>
                    <a:pt x="34" y="1"/>
                  </a:moveTo>
                  <a:lnTo>
                    <a:pt x="34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34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8" name="Freeform 116"/>
            <p:cNvSpPr>
              <a:spLocks/>
            </p:cNvSpPr>
            <p:nvPr/>
          </p:nvSpPr>
          <p:spPr bwMode="invGray">
            <a:xfrm>
              <a:off x="-1219200" y="2728913"/>
              <a:ext cx="103188" cy="9525"/>
            </a:xfrm>
            <a:custGeom>
              <a:avLst/>
              <a:gdLst>
                <a:gd name="T0" fmla="*/ 54 w 54"/>
                <a:gd name="T1" fmla="*/ 4 h 4"/>
                <a:gd name="T2" fmla="*/ 54 w 54"/>
                <a:gd name="T3" fmla="*/ 4 h 4"/>
                <a:gd name="T4" fmla="*/ 0 w 54"/>
                <a:gd name="T5" fmla="*/ 1 h 4"/>
                <a:gd name="T6" fmla="*/ 9 w 54"/>
                <a:gd name="T7" fmla="*/ 3 h 4"/>
                <a:gd name="T8" fmla="*/ 54 w 5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4">
                  <a:moveTo>
                    <a:pt x="54" y="4"/>
                  </a:moveTo>
                  <a:lnTo>
                    <a:pt x="54" y="4"/>
                  </a:lnTo>
                  <a:cubicBezTo>
                    <a:pt x="49" y="2"/>
                    <a:pt x="43" y="0"/>
                    <a:pt x="0" y="1"/>
                  </a:cubicBezTo>
                  <a:lnTo>
                    <a:pt x="9" y="3"/>
                  </a:lnTo>
                  <a:lnTo>
                    <a:pt x="54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9" name="Freeform 117"/>
            <p:cNvSpPr>
              <a:spLocks/>
            </p:cNvSpPr>
            <p:nvPr/>
          </p:nvSpPr>
          <p:spPr bwMode="invGray">
            <a:xfrm>
              <a:off x="1225550" y="2830513"/>
              <a:ext cx="73025" cy="3175"/>
            </a:xfrm>
            <a:custGeom>
              <a:avLst/>
              <a:gdLst>
                <a:gd name="T0" fmla="*/ 34 w 38"/>
                <a:gd name="T1" fmla="*/ 0 h 2"/>
                <a:gd name="T2" fmla="*/ 34 w 38"/>
                <a:gd name="T3" fmla="*/ 0 h 2"/>
                <a:gd name="T4" fmla="*/ 0 w 38"/>
                <a:gd name="T5" fmla="*/ 1 h 2"/>
                <a:gd name="T6" fmla="*/ 4 w 38"/>
                <a:gd name="T7" fmla="*/ 2 h 2"/>
                <a:gd name="T8" fmla="*/ 38 w 38"/>
                <a:gd name="T9" fmla="*/ 1 h 2"/>
                <a:gd name="T10" fmla="*/ 34 w 38"/>
                <a:gd name="T1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2">
                  <a:moveTo>
                    <a:pt x="34" y="0"/>
                  </a:moveTo>
                  <a:lnTo>
                    <a:pt x="34" y="0"/>
                  </a:lnTo>
                  <a:lnTo>
                    <a:pt x="0" y="1"/>
                  </a:lnTo>
                  <a:lnTo>
                    <a:pt x="4" y="2"/>
                  </a:lnTo>
                  <a:lnTo>
                    <a:pt x="38" y="1"/>
                  </a:lnTo>
                  <a:lnTo>
                    <a:pt x="3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0" name="Freeform 118"/>
            <p:cNvSpPr>
              <a:spLocks/>
            </p:cNvSpPr>
            <p:nvPr/>
          </p:nvSpPr>
          <p:spPr bwMode="invGray">
            <a:xfrm>
              <a:off x="874712" y="2827338"/>
              <a:ext cx="39688" cy="3175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9" y="1"/>
                    <a:pt x="16" y="1"/>
                    <a:pt x="2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1" name="Freeform 119"/>
            <p:cNvSpPr>
              <a:spLocks/>
            </p:cNvSpPr>
            <p:nvPr/>
          </p:nvSpPr>
          <p:spPr bwMode="invGray">
            <a:xfrm>
              <a:off x="417512" y="2827338"/>
              <a:ext cx="457200" cy="31750"/>
            </a:xfrm>
            <a:custGeom>
              <a:avLst/>
              <a:gdLst>
                <a:gd name="T0" fmla="*/ 113 w 238"/>
                <a:gd name="T1" fmla="*/ 12 h 14"/>
                <a:gd name="T2" fmla="*/ 113 w 238"/>
                <a:gd name="T3" fmla="*/ 12 h 14"/>
                <a:gd name="T4" fmla="*/ 94 w 238"/>
                <a:gd name="T5" fmla="*/ 9 h 14"/>
                <a:gd name="T6" fmla="*/ 157 w 238"/>
                <a:gd name="T7" fmla="*/ 6 h 14"/>
                <a:gd name="T8" fmla="*/ 145 w 238"/>
                <a:gd name="T9" fmla="*/ 8 h 14"/>
                <a:gd name="T10" fmla="*/ 169 w 238"/>
                <a:gd name="T11" fmla="*/ 6 h 14"/>
                <a:gd name="T12" fmla="*/ 238 w 238"/>
                <a:gd name="T13" fmla="*/ 1 h 14"/>
                <a:gd name="T14" fmla="*/ 32 w 238"/>
                <a:gd name="T15" fmla="*/ 3 h 14"/>
                <a:gd name="T16" fmla="*/ 19 w 238"/>
                <a:gd name="T17" fmla="*/ 13 h 14"/>
                <a:gd name="T18" fmla="*/ 113 w 238"/>
                <a:gd name="T19" fmla="*/ 1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38" h="14">
                  <a:moveTo>
                    <a:pt x="113" y="12"/>
                  </a:moveTo>
                  <a:lnTo>
                    <a:pt x="113" y="12"/>
                  </a:lnTo>
                  <a:cubicBezTo>
                    <a:pt x="73" y="10"/>
                    <a:pt x="168" y="9"/>
                    <a:pt x="94" y="9"/>
                  </a:cubicBezTo>
                  <a:cubicBezTo>
                    <a:pt x="88" y="7"/>
                    <a:pt x="122" y="5"/>
                    <a:pt x="157" y="6"/>
                  </a:cubicBezTo>
                  <a:cubicBezTo>
                    <a:pt x="155" y="7"/>
                    <a:pt x="123" y="7"/>
                    <a:pt x="145" y="8"/>
                  </a:cubicBezTo>
                  <a:cubicBezTo>
                    <a:pt x="168" y="7"/>
                    <a:pt x="177" y="8"/>
                    <a:pt x="169" y="6"/>
                  </a:cubicBezTo>
                  <a:cubicBezTo>
                    <a:pt x="208" y="4"/>
                    <a:pt x="212" y="3"/>
                    <a:pt x="238" y="1"/>
                  </a:cubicBezTo>
                  <a:cubicBezTo>
                    <a:pt x="191" y="2"/>
                    <a:pt x="92" y="0"/>
                    <a:pt x="32" y="3"/>
                  </a:cubicBezTo>
                  <a:cubicBezTo>
                    <a:pt x="0" y="6"/>
                    <a:pt x="20" y="9"/>
                    <a:pt x="19" y="13"/>
                  </a:cubicBezTo>
                  <a:cubicBezTo>
                    <a:pt x="24" y="14"/>
                    <a:pt x="110" y="14"/>
                    <a:pt x="113" y="1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2" name="Freeform 120"/>
            <p:cNvSpPr>
              <a:spLocks/>
            </p:cNvSpPr>
            <p:nvPr/>
          </p:nvSpPr>
          <p:spPr bwMode="invGray">
            <a:xfrm>
              <a:off x="755650" y="2859087"/>
              <a:ext cx="68263" cy="4762"/>
            </a:xfrm>
            <a:custGeom>
              <a:avLst/>
              <a:gdLst>
                <a:gd name="T0" fmla="*/ 0 w 36"/>
                <a:gd name="T1" fmla="*/ 1 h 2"/>
                <a:gd name="T2" fmla="*/ 0 w 36"/>
                <a:gd name="T3" fmla="*/ 1 h 2"/>
                <a:gd name="T4" fmla="*/ 36 w 36"/>
                <a:gd name="T5" fmla="*/ 1 h 2"/>
                <a:gd name="T6" fmla="*/ 0 w 36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2">
                  <a:moveTo>
                    <a:pt x="0" y="1"/>
                  </a:moveTo>
                  <a:lnTo>
                    <a:pt x="0" y="1"/>
                  </a:lnTo>
                  <a:cubicBezTo>
                    <a:pt x="19" y="2"/>
                    <a:pt x="24" y="1"/>
                    <a:pt x="36" y="1"/>
                  </a:cubicBezTo>
                  <a:cubicBezTo>
                    <a:pt x="33" y="0"/>
                    <a:pt x="15" y="1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3" name="Freeform 121"/>
            <p:cNvSpPr>
              <a:spLocks/>
            </p:cNvSpPr>
            <p:nvPr/>
          </p:nvSpPr>
          <p:spPr bwMode="invGray">
            <a:xfrm>
              <a:off x="-133350" y="2798763"/>
              <a:ext cx="111125" cy="4762"/>
            </a:xfrm>
            <a:custGeom>
              <a:avLst/>
              <a:gdLst>
                <a:gd name="T0" fmla="*/ 37 w 58"/>
                <a:gd name="T1" fmla="*/ 0 h 2"/>
                <a:gd name="T2" fmla="*/ 37 w 58"/>
                <a:gd name="T3" fmla="*/ 0 h 2"/>
                <a:gd name="T4" fmla="*/ 7 w 58"/>
                <a:gd name="T5" fmla="*/ 2 h 2"/>
                <a:gd name="T6" fmla="*/ 58 w 58"/>
                <a:gd name="T7" fmla="*/ 2 h 2"/>
                <a:gd name="T8" fmla="*/ 37 w 58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2">
                  <a:moveTo>
                    <a:pt x="37" y="0"/>
                  </a:moveTo>
                  <a:lnTo>
                    <a:pt x="37" y="0"/>
                  </a:lnTo>
                  <a:cubicBezTo>
                    <a:pt x="34" y="1"/>
                    <a:pt x="0" y="1"/>
                    <a:pt x="7" y="2"/>
                  </a:cubicBezTo>
                  <a:lnTo>
                    <a:pt x="58" y="2"/>
                  </a:lnTo>
                  <a:cubicBezTo>
                    <a:pt x="46" y="2"/>
                    <a:pt x="42" y="1"/>
                    <a:pt x="37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4" name="Freeform 122"/>
            <p:cNvSpPr>
              <a:spLocks/>
            </p:cNvSpPr>
            <p:nvPr/>
          </p:nvSpPr>
          <p:spPr bwMode="invGray">
            <a:xfrm>
              <a:off x="-22225" y="2800350"/>
              <a:ext cx="44450" cy="3175"/>
            </a:xfrm>
            <a:custGeom>
              <a:avLst/>
              <a:gdLst>
                <a:gd name="T0" fmla="*/ 23 w 23"/>
                <a:gd name="T1" fmla="*/ 0 h 1"/>
                <a:gd name="T2" fmla="*/ 23 w 23"/>
                <a:gd name="T3" fmla="*/ 0 h 1"/>
                <a:gd name="T4" fmla="*/ 0 w 23"/>
                <a:gd name="T5" fmla="*/ 1 h 1"/>
                <a:gd name="T6" fmla="*/ 23 w 23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1">
                  <a:moveTo>
                    <a:pt x="23" y="0"/>
                  </a:moveTo>
                  <a:lnTo>
                    <a:pt x="23" y="0"/>
                  </a:lnTo>
                  <a:lnTo>
                    <a:pt x="0" y="1"/>
                  </a:lnTo>
                  <a:cubicBezTo>
                    <a:pt x="6" y="1"/>
                    <a:pt x="13" y="1"/>
                    <a:pt x="2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5" name="Freeform 123"/>
            <p:cNvSpPr>
              <a:spLocks/>
            </p:cNvSpPr>
            <p:nvPr/>
          </p:nvSpPr>
          <p:spPr bwMode="invGray">
            <a:xfrm>
              <a:off x="-66675" y="2798763"/>
              <a:ext cx="6350" cy="0"/>
            </a:xfrm>
            <a:custGeom>
              <a:avLst/>
              <a:gdLst>
                <a:gd name="T0" fmla="*/ 0 w 3"/>
                <a:gd name="T1" fmla="*/ 0 w 3"/>
                <a:gd name="T2" fmla="*/ 2 w 3"/>
                <a:gd name="T3" fmla="*/ 0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cubicBezTo>
                    <a:pt x="3" y="0"/>
                    <a:pt x="3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6" name="Freeform 124"/>
            <p:cNvSpPr>
              <a:spLocks/>
            </p:cNvSpPr>
            <p:nvPr/>
          </p:nvSpPr>
          <p:spPr bwMode="invGray">
            <a:xfrm>
              <a:off x="-1566863" y="2730500"/>
              <a:ext cx="65088" cy="3175"/>
            </a:xfrm>
            <a:custGeom>
              <a:avLst/>
              <a:gdLst>
                <a:gd name="T0" fmla="*/ 33 w 34"/>
                <a:gd name="T1" fmla="*/ 1 h 1"/>
                <a:gd name="T2" fmla="*/ 33 w 34"/>
                <a:gd name="T3" fmla="*/ 1 h 1"/>
                <a:gd name="T4" fmla="*/ 0 w 34"/>
                <a:gd name="T5" fmla="*/ 1 h 1"/>
                <a:gd name="T6" fmla="*/ 33 w 3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" h="1">
                  <a:moveTo>
                    <a:pt x="33" y="1"/>
                  </a:moveTo>
                  <a:lnTo>
                    <a:pt x="33" y="1"/>
                  </a:lnTo>
                  <a:cubicBezTo>
                    <a:pt x="34" y="0"/>
                    <a:pt x="12" y="1"/>
                    <a:pt x="0" y="1"/>
                  </a:cubicBezTo>
                  <a:cubicBezTo>
                    <a:pt x="9" y="1"/>
                    <a:pt x="22" y="1"/>
                    <a:pt x="3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7" name="Freeform 125"/>
            <p:cNvSpPr>
              <a:spLocks/>
            </p:cNvSpPr>
            <p:nvPr/>
          </p:nvSpPr>
          <p:spPr bwMode="invGray">
            <a:xfrm>
              <a:off x="-3175000" y="2740025"/>
              <a:ext cx="38100" cy="0"/>
            </a:xfrm>
            <a:custGeom>
              <a:avLst/>
              <a:gdLst>
                <a:gd name="T0" fmla="*/ 20 w 20"/>
                <a:gd name="T1" fmla="*/ 20 w 20"/>
                <a:gd name="T2" fmla="*/ 0 w 20"/>
                <a:gd name="T3" fmla="*/ 20 w 2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0">
                  <a:moveTo>
                    <a:pt x="20" y="0"/>
                  </a:moveTo>
                  <a:lnTo>
                    <a:pt x="20" y="0"/>
                  </a:lnTo>
                  <a:lnTo>
                    <a:pt x="0" y="0"/>
                  </a:lnTo>
                  <a:cubicBezTo>
                    <a:pt x="7" y="0"/>
                    <a:pt x="11" y="0"/>
                    <a:pt x="2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8" name="Freeform 126"/>
            <p:cNvSpPr>
              <a:spLocks/>
            </p:cNvSpPr>
            <p:nvPr/>
          </p:nvSpPr>
          <p:spPr bwMode="invGray">
            <a:xfrm>
              <a:off x="-3735388" y="2803525"/>
              <a:ext cx="6350" cy="1587"/>
            </a:xfrm>
            <a:custGeom>
              <a:avLst/>
              <a:gdLst>
                <a:gd name="T0" fmla="*/ 4 w 4"/>
                <a:gd name="T1" fmla="*/ 0 h 1"/>
                <a:gd name="T2" fmla="*/ 4 w 4"/>
                <a:gd name="T3" fmla="*/ 0 h 1"/>
                <a:gd name="T4" fmla="*/ 0 w 4"/>
                <a:gd name="T5" fmla="*/ 1 h 1"/>
                <a:gd name="T6" fmla="*/ 4 w 4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1">
                  <a:moveTo>
                    <a:pt x="4" y="0"/>
                  </a:moveTo>
                  <a:lnTo>
                    <a:pt x="4" y="0"/>
                  </a:lnTo>
                  <a:cubicBezTo>
                    <a:pt x="3" y="0"/>
                    <a:pt x="2" y="1"/>
                    <a:pt x="0" y="1"/>
                  </a:cubicBezTo>
                  <a:cubicBezTo>
                    <a:pt x="2" y="1"/>
                    <a:pt x="3" y="1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9" name="Freeform 127"/>
            <p:cNvSpPr>
              <a:spLocks/>
            </p:cNvSpPr>
            <p:nvPr/>
          </p:nvSpPr>
          <p:spPr bwMode="invGray">
            <a:xfrm>
              <a:off x="-3924300" y="2803525"/>
              <a:ext cx="188913" cy="3175"/>
            </a:xfrm>
            <a:custGeom>
              <a:avLst/>
              <a:gdLst>
                <a:gd name="T0" fmla="*/ 98 w 98"/>
                <a:gd name="T1" fmla="*/ 1 h 2"/>
                <a:gd name="T2" fmla="*/ 98 w 98"/>
                <a:gd name="T3" fmla="*/ 1 h 2"/>
                <a:gd name="T4" fmla="*/ 26 w 98"/>
                <a:gd name="T5" fmla="*/ 1 h 2"/>
                <a:gd name="T6" fmla="*/ 28 w 98"/>
                <a:gd name="T7" fmla="*/ 1 h 2"/>
                <a:gd name="T8" fmla="*/ 0 w 98"/>
                <a:gd name="T9" fmla="*/ 2 h 2"/>
                <a:gd name="T10" fmla="*/ 98 w 98"/>
                <a:gd name="T1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8" h="2">
                  <a:moveTo>
                    <a:pt x="98" y="1"/>
                  </a:moveTo>
                  <a:lnTo>
                    <a:pt x="98" y="1"/>
                  </a:lnTo>
                  <a:cubicBezTo>
                    <a:pt x="84" y="2"/>
                    <a:pt x="42" y="0"/>
                    <a:pt x="26" y="1"/>
                  </a:cubicBezTo>
                  <a:lnTo>
                    <a:pt x="28" y="1"/>
                  </a:lnTo>
                  <a:lnTo>
                    <a:pt x="0" y="2"/>
                  </a:lnTo>
                  <a:cubicBezTo>
                    <a:pt x="27" y="2"/>
                    <a:pt x="82" y="2"/>
                    <a:pt x="98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674356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line"/>
          <p:cNvGrpSpPr/>
          <p:nvPr/>
        </p:nvGrpSpPr>
        <p:grpSpPr bwMode="invGray">
          <a:xfrm>
            <a:off x="1522413" y="1514475"/>
            <a:ext cx="10569575" cy="64008"/>
            <a:chOff x="1522413" y="1514475"/>
            <a:chExt cx="10569575" cy="64008"/>
          </a:xfrm>
        </p:grpSpPr>
        <p:sp>
          <p:nvSpPr>
            <p:cNvPr id="8" name="Freeform 7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9" name="Freeform 8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0" name="Freeform 9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1" name="Freeform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2" name="Freeform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3" name="Freeform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4" name="Freeform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5" name="Freeform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" name="Freeform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" name="Freeform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" name="Freeform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" name="Freeform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" name="Freeform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" name="Freeform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" name="Freeform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4" name="Freeform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5" name="Freeform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6" name="Freeform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7" name="Freeform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8" name="Freeform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9" name="Freeform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0" name="Freeform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1" name="Freeform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2" name="Freeform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3" name="Freeform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4" name="Freeform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5" name="Freeform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6" name="Freeform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7" name="Freeform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8" name="Freeform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9" name="Freeform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0" name="Freeform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1" name="Freeform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2" name="Freeform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3" name="Freeform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4" name="Freeform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5" name="Freeform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6" name="Freeform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7" name="Freeform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8" name="Freeform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9" name="Freeform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0" name="Freeform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1" name="Freeform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2" name="Freeform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3" name="Freeform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4" name="Freeform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5" name="Freeform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6" name="Freeform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7" name="Freeform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8" name="Freeform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9" name="Freeform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0" name="Freeform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1" name="Freeform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2" name="Freeform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3" name="Freeform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4" name="Freeform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5" name="Freeform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6" name="Freeform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7" name="Freeform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8" name="Freeform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9" name="Freeform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0" name="Freeform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1" name="Freeform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2" name="Freeform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3" name="Freeform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4" name="Freeform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5" name="Freeform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6" name="Freeform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7" name="Freeform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8" name="Freeform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9" name="Freeform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80" name="Freeform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81" name="Freeform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  <a:lvl6pPr marL="1956816">
              <a:defRPr/>
            </a:lvl6pPr>
            <a:lvl7pPr marL="1956816">
              <a:defRPr/>
            </a:lvl7pPr>
            <a:lvl8pPr marL="1956816">
              <a:defRPr/>
            </a:lvl8pPr>
            <a:lvl9pPr marL="1956816">
              <a:defRPr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it-IT"/>
              <a:t>03/11/2016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26793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line"/>
          <p:cNvGrpSpPr/>
          <p:nvPr/>
        </p:nvGrpSpPr>
        <p:grpSpPr bwMode="invGray">
          <a:xfrm rot="5400000">
            <a:off x="6864412" y="3472598"/>
            <a:ext cx="6492240" cy="64008"/>
            <a:chOff x="1522413" y="1514475"/>
            <a:chExt cx="10569575" cy="64008"/>
          </a:xfrm>
        </p:grpSpPr>
        <p:sp>
          <p:nvSpPr>
            <p:cNvPr id="8" name="Freeform 10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9" name="Freeform 11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0" name="Freeform 12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1" name="Freeform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2" name="Freeform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3" name="Freeform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4" name="Freeform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5" name="Freeform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" name="Freeform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" name="Freeform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" name="Freeform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" name="Freeform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" name="Freeform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" name="Freeform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" name="Freeform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4" name="Freeform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5" name="Freeform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6" name="Freeform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7" name="Freeform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8" name="Freeform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9" name="Freeform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0" name="Freeform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1" name="Freeform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2" name="Freeform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3" name="Freeform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4" name="Freeform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5" name="Freeform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6" name="Freeform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7" name="Freeform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8" name="Freeform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9" name="Freeform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0" name="Freeform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1" name="Freeform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2" name="Freeform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3" name="Freeform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4" name="Freeform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5" name="Freeform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6" name="Freeform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7" name="Freeform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8" name="Freeform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9" name="Freeform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0" name="Freeform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1" name="Freeform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2" name="Freeform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3" name="Freeform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4" name="Freeform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5" name="Freeform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6" name="Freeform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7" name="Freeform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8" name="Freeform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9" name="Freeform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0" name="Freeform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1" name="Freeform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2" name="Freeform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3" name="Freeform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4" name="Freeform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5" name="Freeform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6" name="Freeform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7" name="Freeform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8" name="Freeform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9" name="Freeform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0" name="Freeform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1" name="Freeform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2" name="Freeform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3" name="Freeform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4" name="Freeform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5" name="Freeform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6" name="Freeform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7" name="Freeform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8" name="Freeform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9" name="Freeform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80" name="Freeform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81" name="Freeform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361612" y="274639"/>
            <a:ext cx="1371600" cy="5901747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8012" y="277813"/>
            <a:ext cx="9144001" cy="5898573"/>
          </a:xfrm>
        </p:spPr>
        <p:txBody>
          <a:bodyPr vert="eaVert"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 baseline="0"/>
            </a:lvl8pPr>
            <a:lvl9pPr>
              <a:defRPr baseline="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it-IT"/>
              <a:t>03/11/2016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11791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7" name="line"/>
          <p:cNvGrpSpPr/>
          <p:nvPr/>
        </p:nvGrpSpPr>
        <p:grpSpPr bwMode="invGray">
          <a:xfrm>
            <a:off x="1522413" y="1514475"/>
            <a:ext cx="10569575" cy="64008"/>
            <a:chOff x="1522413" y="1514475"/>
            <a:chExt cx="10569575" cy="64008"/>
          </a:xfrm>
        </p:grpSpPr>
        <p:sp>
          <p:nvSpPr>
            <p:cNvPr id="168" name="Freeform 10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9" name="Freeform 11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0" name="Freeform 12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1" name="Freeform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2" name="Freeform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3" name="Freeform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4" name="Freeform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5" name="Freeform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6" name="Freeform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7" name="Freeform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8" name="Freeform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9" name="Freeform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0" name="Freeform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1" name="Freeform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2" name="Freeform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3" name="Freeform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4" name="Freeform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5" name="Freeform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6" name="Freeform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7" name="Freeform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8" name="Freeform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9" name="Freeform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0" name="Freeform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1" name="Freeform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2" name="Freeform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3" name="Freeform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4" name="Freeform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5" name="Freeform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6" name="Freeform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7" name="Freeform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8" name="Freeform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9" name="Freeform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0" name="Freeform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1" name="Freeform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2" name="Freeform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3" name="Freeform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4" name="Freeform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5" name="Freeform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6" name="Freeform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7" name="Freeform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8" name="Freeform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9" name="Freeform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0" name="Freeform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1" name="Freeform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2" name="Freeform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3" name="Freeform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4" name="Freeform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5" name="Freeform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6" name="Freeform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7" name="Freeform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8" name="Freeform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9" name="Freeform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0" name="Freeform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1" name="Freeform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2" name="Freeform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3" name="Freeform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4" name="Freeform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5" name="Freeform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6" name="Freeform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7" name="Freeform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8" name="Freeform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9" name="Freeform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0" name="Freeform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1" name="Freeform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2" name="Freeform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3" name="Freeform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4" name="Freeform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5" name="Freeform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6" name="Freeform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7" name="Freeform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8" name="Freeform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9" name="Freeform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40" name="Freeform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41" name="Freeform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 marL="548640">
              <a:defRPr/>
            </a:lvl2pPr>
            <a:lvl3pPr marL="777240">
              <a:defRPr/>
            </a:lvl3pPr>
            <a:lvl4pPr marL="1005840">
              <a:defRPr/>
            </a:lvl4pPr>
            <a:lvl5pPr marL="1234440">
              <a:defRPr/>
            </a:lvl5pPr>
            <a:lvl6pPr marL="1463040">
              <a:defRPr baseline="0"/>
            </a:lvl6pPr>
            <a:lvl7pPr marL="1691640">
              <a:defRPr baseline="0"/>
            </a:lvl7pPr>
            <a:lvl8pPr marL="1920240">
              <a:defRPr baseline="0"/>
            </a:lvl8pPr>
            <a:lvl9pPr marL="2148840">
              <a:defRPr baseline="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it-IT"/>
              <a:t>03/11/2016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14472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5" name="line"/>
          <p:cNvGrpSpPr/>
          <p:nvPr/>
        </p:nvGrpSpPr>
        <p:grpSpPr bwMode="invGray">
          <a:xfrm>
            <a:off x="1584896" y="4724400"/>
            <a:ext cx="8631936" cy="64008"/>
            <a:chOff x="-4110038" y="2703513"/>
            <a:chExt cx="17394239" cy="160336"/>
          </a:xfrm>
          <a:solidFill>
            <a:schemeClr val="accent1"/>
          </a:solidFill>
        </p:grpSpPr>
        <p:sp>
          <p:nvSpPr>
            <p:cNvPr id="256" name="Freeform 5"/>
            <p:cNvSpPr>
              <a:spLocks/>
            </p:cNvSpPr>
            <p:nvPr/>
          </p:nvSpPr>
          <p:spPr bwMode="invGray">
            <a:xfrm>
              <a:off x="12815888" y="2768600"/>
              <a:ext cx="468313" cy="19050"/>
            </a:xfrm>
            <a:custGeom>
              <a:avLst/>
              <a:gdLst>
                <a:gd name="T0" fmla="*/ 21 w 244"/>
                <a:gd name="T1" fmla="*/ 5 h 8"/>
                <a:gd name="T2" fmla="*/ 21 w 244"/>
                <a:gd name="T3" fmla="*/ 5 h 8"/>
                <a:gd name="T4" fmla="*/ 52 w 244"/>
                <a:gd name="T5" fmla="*/ 7 h 8"/>
                <a:gd name="T6" fmla="*/ 100 w 244"/>
                <a:gd name="T7" fmla="*/ 5 h 8"/>
                <a:gd name="T8" fmla="*/ 125 w 244"/>
                <a:gd name="T9" fmla="*/ 7 h 8"/>
                <a:gd name="T10" fmla="*/ 202 w 244"/>
                <a:gd name="T11" fmla="*/ 6 h 8"/>
                <a:gd name="T12" fmla="*/ 156 w 244"/>
                <a:gd name="T13" fmla="*/ 5 h 8"/>
                <a:gd name="T14" fmla="*/ 244 w 244"/>
                <a:gd name="T15" fmla="*/ 3 h 8"/>
                <a:gd name="T16" fmla="*/ 161 w 244"/>
                <a:gd name="T17" fmla="*/ 3 h 8"/>
                <a:gd name="T18" fmla="*/ 165 w 244"/>
                <a:gd name="T19" fmla="*/ 2 h 8"/>
                <a:gd name="T20" fmla="*/ 96 w 244"/>
                <a:gd name="T21" fmla="*/ 2 h 8"/>
                <a:gd name="T22" fmla="*/ 111 w 244"/>
                <a:gd name="T23" fmla="*/ 1 h 8"/>
                <a:gd name="T24" fmla="*/ 0 w 244"/>
                <a:gd name="T25" fmla="*/ 5 h 8"/>
                <a:gd name="T26" fmla="*/ 21 w 244"/>
                <a:gd name="T27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44" h="8">
                  <a:moveTo>
                    <a:pt x="21" y="5"/>
                  </a:moveTo>
                  <a:lnTo>
                    <a:pt x="21" y="5"/>
                  </a:lnTo>
                  <a:cubicBezTo>
                    <a:pt x="42" y="5"/>
                    <a:pt x="59" y="7"/>
                    <a:pt x="52" y="7"/>
                  </a:cubicBezTo>
                  <a:cubicBezTo>
                    <a:pt x="94" y="6"/>
                    <a:pt x="94" y="8"/>
                    <a:pt x="100" y="5"/>
                  </a:cubicBezTo>
                  <a:cubicBezTo>
                    <a:pt x="127" y="4"/>
                    <a:pt x="155" y="6"/>
                    <a:pt x="125" y="7"/>
                  </a:cubicBezTo>
                  <a:lnTo>
                    <a:pt x="202" y="6"/>
                  </a:lnTo>
                  <a:lnTo>
                    <a:pt x="156" y="5"/>
                  </a:lnTo>
                  <a:cubicBezTo>
                    <a:pt x="168" y="2"/>
                    <a:pt x="230" y="6"/>
                    <a:pt x="244" y="3"/>
                  </a:cubicBezTo>
                  <a:lnTo>
                    <a:pt x="161" y="3"/>
                  </a:lnTo>
                  <a:lnTo>
                    <a:pt x="165" y="2"/>
                  </a:lnTo>
                  <a:cubicBezTo>
                    <a:pt x="146" y="3"/>
                    <a:pt x="109" y="2"/>
                    <a:pt x="96" y="2"/>
                  </a:cubicBezTo>
                  <a:cubicBezTo>
                    <a:pt x="98" y="1"/>
                    <a:pt x="97" y="1"/>
                    <a:pt x="111" y="1"/>
                  </a:cubicBezTo>
                  <a:cubicBezTo>
                    <a:pt x="10" y="0"/>
                    <a:pt x="84" y="5"/>
                    <a:pt x="0" y="5"/>
                  </a:cubicBezTo>
                  <a:cubicBezTo>
                    <a:pt x="5" y="5"/>
                    <a:pt x="12" y="5"/>
                    <a:pt x="21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7" name="Freeform 6"/>
            <p:cNvSpPr>
              <a:spLocks/>
            </p:cNvSpPr>
            <p:nvPr/>
          </p:nvSpPr>
          <p:spPr bwMode="invGray">
            <a:xfrm>
              <a:off x="12380913" y="2755900"/>
              <a:ext cx="461963" cy="26987"/>
            </a:xfrm>
            <a:custGeom>
              <a:avLst/>
              <a:gdLst>
                <a:gd name="T0" fmla="*/ 162 w 241"/>
                <a:gd name="T1" fmla="*/ 4 h 12"/>
                <a:gd name="T2" fmla="*/ 162 w 241"/>
                <a:gd name="T3" fmla="*/ 4 h 12"/>
                <a:gd name="T4" fmla="*/ 127 w 241"/>
                <a:gd name="T5" fmla="*/ 7 h 12"/>
                <a:gd name="T6" fmla="*/ 68 w 241"/>
                <a:gd name="T7" fmla="*/ 6 h 12"/>
                <a:gd name="T8" fmla="*/ 53 w 241"/>
                <a:gd name="T9" fmla="*/ 9 h 12"/>
                <a:gd name="T10" fmla="*/ 79 w 241"/>
                <a:gd name="T11" fmla="*/ 9 h 12"/>
                <a:gd name="T12" fmla="*/ 18 w 241"/>
                <a:gd name="T13" fmla="*/ 11 h 12"/>
                <a:gd name="T14" fmla="*/ 101 w 241"/>
                <a:gd name="T15" fmla="*/ 10 h 12"/>
                <a:gd name="T16" fmla="*/ 195 w 241"/>
                <a:gd name="T17" fmla="*/ 12 h 12"/>
                <a:gd name="T18" fmla="*/ 226 w 241"/>
                <a:gd name="T19" fmla="*/ 11 h 12"/>
                <a:gd name="T20" fmla="*/ 215 w 241"/>
                <a:gd name="T21" fmla="*/ 11 h 12"/>
                <a:gd name="T22" fmla="*/ 213 w 241"/>
                <a:gd name="T23" fmla="*/ 7 h 12"/>
                <a:gd name="T24" fmla="*/ 172 w 241"/>
                <a:gd name="T25" fmla="*/ 7 h 12"/>
                <a:gd name="T26" fmla="*/ 241 w 241"/>
                <a:gd name="T27" fmla="*/ 4 h 12"/>
                <a:gd name="T28" fmla="*/ 123 w 241"/>
                <a:gd name="T29" fmla="*/ 0 h 12"/>
                <a:gd name="T30" fmla="*/ 162 w 241"/>
                <a:gd name="T31" fmla="*/ 4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41" h="12">
                  <a:moveTo>
                    <a:pt x="162" y="4"/>
                  </a:moveTo>
                  <a:lnTo>
                    <a:pt x="162" y="4"/>
                  </a:lnTo>
                  <a:lnTo>
                    <a:pt x="127" y="7"/>
                  </a:lnTo>
                  <a:lnTo>
                    <a:pt x="68" y="6"/>
                  </a:lnTo>
                  <a:cubicBezTo>
                    <a:pt x="67" y="7"/>
                    <a:pt x="24" y="8"/>
                    <a:pt x="53" y="9"/>
                  </a:cubicBezTo>
                  <a:cubicBezTo>
                    <a:pt x="59" y="9"/>
                    <a:pt x="70" y="8"/>
                    <a:pt x="79" y="9"/>
                  </a:cubicBezTo>
                  <a:cubicBezTo>
                    <a:pt x="73" y="11"/>
                    <a:pt x="0" y="9"/>
                    <a:pt x="18" y="11"/>
                  </a:cubicBezTo>
                  <a:cubicBezTo>
                    <a:pt x="65" y="11"/>
                    <a:pt x="72" y="12"/>
                    <a:pt x="101" y="10"/>
                  </a:cubicBezTo>
                  <a:cubicBezTo>
                    <a:pt x="144" y="11"/>
                    <a:pt x="175" y="11"/>
                    <a:pt x="195" y="12"/>
                  </a:cubicBezTo>
                  <a:cubicBezTo>
                    <a:pt x="208" y="12"/>
                    <a:pt x="209" y="11"/>
                    <a:pt x="226" y="11"/>
                  </a:cubicBezTo>
                  <a:lnTo>
                    <a:pt x="215" y="11"/>
                  </a:lnTo>
                  <a:lnTo>
                    <a:pt x="213" y="7"/>
                  </a:lnTo>
                  <a:cubicBezTo>
                    <a:pt x="199" y="8"/>
                    <a:pt x="187" y="7"/>
                    <a:pt x="172" y="7"/>
                  </a:cubicBezTo>
                  <a:lnTo>
                    <a:pt x="241" y="4"/>
                  </a:lnTo>
                  <a:cubicBezTo>
                    <a:pt x="219" y="1"/>
                    <a:pt x="151" y="2"/>
                    <a:pt x="123" y="0"/>
                  </a:cubicBezTo>
                  <a:cubicBezTo>
                    <a:pt x="157" y="4"/>
                    <a:pt x="96" y="2"/>
                    <a:pt x="162" y="4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8" name="Freeform 7"/>
            <p:cNvSpPr>
              <a:spLocks/>
            </p:cNvSpPr>
            <p:nvPr/>
          </p:nvSpPr>
          <p:spPr bwMode="invGray">
            <a:xfrm>
              <a:off x="12814300" y="2779713"/>
              <a:ext cx="1588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9" name="Freeform 8"/>
            <p:cNvSpPr>
              <a:spLocks/>
            </p:cNvSpPr>
            <p:nvPr/>
          </p:nvSpPr>
          <p:spPr bwMode="invGray">
            <a:xfrm>
              <a:off x="2738437" y="2795588"/>
              <a:ext cx="425450" cy="15875"/>
            </a:xfrm>
            <a:custGeom>
              <a:avLst/>
              <a:gdLst>
                <a:gd name="T0" fmla="*/ 77 w 222"/>
                <a:gd name="T1" fmla="*/ 5 h 7"/>
                <a:gd name="T2" fmla="*/ 77 w 222"/>
                <a:gd name="T3" fmla="*/ 5 h 7"/>
                <a:gd name="T4" fmla="*/ 56 w 222"/>
                <a:gd name="T5" fmla="*/ 6 h 7"/>
                <a:gd name="T6" fmla="*/ 222 w 222"/>
                <a:gd name="T7" fmla="*/ 5 h 7"/>
                <a:gd name="T8" fmla="*/ 200 w 222"/>
                <a:gd name="T9" fmla="*/ 3 h 7"/>
                <a:gd name="T10" fmla="*/ 137 w 222"/>
                <a:gd name="T11" fmla="*/ 4 h 7"/>
                <a:gd name="T12" fmla="*/ 149 w 222"/>
                <a:gd name="T13" fmla="*/ 3 h 7"/>
                <a:gd name="T14" fmla="*/ 109 w 222"/>
                <a:gd name="T15" fmla="*/ 0 h 7"/>
                <a:gd name="T16" fmla="*/ 106 w 222"/>
                <a:gd name="T17" fmla="*/ 0 h 7"/>
                <a:gd name="T18" fmla="*/ 0 w 222"/>
                <a:gd name="T19" fmla="*/ 7 h 7"/>
                <a:gd name="T20" fmla="*/ 77 w 222"/>
                <a:gd name="T21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2" h="7">
                  <a:moveTo>
                    <a:pt x="77" y="5"/>
                  </a:moveTo>
                  <a:lnTo>
                    <a:pt x="77" y="5"/>
                  </a:lnTo>
                  <a:cubicBezTo>
                    <a:pt x="62" y="5"/>
                    <a:pt x="58" y="5"/>
                    <a:pt x="56" y="6"/>
                  </a:cubicBezTo>
                  <a:lnTo>
                    <a:pt x="222" y="5"/>
                  </a:lnTo>
                  <a:cubicBezTo>
                    <a:pt x="216" y="5"/>
                    <a:pt x="169" y="4"/>
                    <a:pt x="200" y="3"/>
                  </a:cubicBezTo>
                  <a:cubicBezTo>
                    <a:pt x="186" y="2"/>
                    <a:pt x="143" y="3"/>
                    <a:pt x="137" y="4"/>
                  </a:cubicBezTo>
                  <a:lnTo>
                    <a:pt x="149" y="3"/>
                  </a:lnTo>
                  <a:cubicBezTo>
                    <a:pt x="110" y="5"/>
                    <a:pt x="84" y="1"/>
                    <a:pt x="109" y="0"/>
                  </a:cubicBezTo>
                  <a:lnTo>
                    <a:pt x="106" y="0"/>
                  </a:lnTo>
                  <a:lnTo>
                    <a:pt x="0" y="7"/>
                  </a:lnTo>
                  <a:cubicBezTo>
                    <a:pt x="39" y="7"/>
                    <a:pt x="30" y="5"/>
                    <a:pt x="77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0" name="Freeform 9"/>
            <p:cNvSpPr>
              <a:spLocks/>
            </p:cNvSpPr>
            <p:nvPr/>
          </p:nvSpPr>
          <p:spPr bwMode="invGray">
            <a:xfrm>
              <a:off x="-3646488" y="2800350"/>
              <a:ext cx="46038" cy="3175"/>
            </a:xfrm>
            <a:custGeom>
              <a:avLst/>
              <a:gdLst>
                <a:gd name="T0" fmla="*/ 0 w 24"/>
                <a:gd name="T1" fmla="*/ 1 h 1"/>
                <a:gd name="T2" fmla="*/ 0 w 24"/>
                <a:gd name="T3" fmla="*/ 1 h 1"/>
                <a:gd name="T4" fmla="*/ 21 w 24"/>
                <a:gd name="T5" fmla="*/ 0 h 1"/>
                <a:gd name="T6" fmla="*/ 0 w 2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1">
                  <a:moveTo>
                    <a:pt x="0" y="1"/>
                  </a:moveTo>
                  <a:lnTo>
                    <a:pt x="0" y="1"/>
                  </a:lnTo>
                  <a:cubicBezTo>
                    <a:pt x="21" y="0"/>
                    <a:pt x="24" y="0"/>
                    <a:pt x="21" y="0"/>
                  </a:cubicBez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1" name="Freeform 10"/>
            <p:cNvSpPr>
              <a:spLocks/>
            </p:cNvSpPr>
            <p:nvPr/>
          </p:nvSpPr>
          <p:spPr bwMode="invGray">
            <a:xfrm>
              <a:off x="2627312" y="2816225"/>
              <a:ext cx="63500" cy="4762"/>
            </a:xfrm>
            <a:custGeom>
              <a:avLst/>
              <a:gdLst>
                <a:gd name="T0" fmla="*/ 33 w 33"/>
                <a:gd name="T1" fmla="*/ 0 h 2"/>
                <a:gd name="T2" fmla="*/ 33 w 33"/>
                <a:gd name="T3" fmla="*/ 0 h 2"/>
                <a:gd name="T4" fmla="*/ 0 w 33"/>
                <a:gd name="T5" fmla="*/ 2 h 2"/>
                <a:gd name="T6" fmla="*/ 33 w 3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2">
                  <a:moveTo>
                    <a:pt x="33" y="0"/>
                  </a:moveTo>
                  <a:lnTo>
                    <a:pt x="33" y="0"/>
                  </a:lnTo>
                  <a:lnTo>
                    <a:pt x="0" y="2"/>
                  </a:lnTo>
                  <a:cubicBezTo>
                    <a:pt x="14" y="1"/>
                    <a:pt x="25" y="1"/>
                    <a:pt x="3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2" name="Freeform 11"/>
            <p:cNvSpPr>
              <a:spLocks/>
            </p:cNvSpPr>
            <p:nvPr/>
          </p:nvSpPr>
          <p:spPr bwMode="invGray">
            <a:xfrm>
              <a:off x="3103562" y="2741613"/>
              <a:ext cx="28575" cy="3175"/>
            </a:xfrm>
            <a:custGeom>
              <a:avLst/>
              <a:gdLst>
                <a:gd name="T0" fmla="*/ 15 w 15"/>
                <a:gd name="T1" fmla="*/ 0 h 1"/>
                <a:gd name="T2" fmla="*/ 15 w 15"/>
                <a:gd name="T3" fmla="*/ 0 h 1"/>
                <a:gd name="T4" fmla="*/ 15 w 15"/>
                <a:gd name="T5" fmla="*/ 0 h 1"/>
                <a:gd name="T6" fmla="*/ 0 w 15"/>
                <a:gd name="T7" fmla="*/ 1 h 1"/>
                <a:gd name="T8" fmla="*/ 0 w 15"/>
                <a:gd name="T9" fmla="*/ 1 h 1"/>
                <a:gd name="T10" fmla="*/ 15 w 15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" h="1">
                  <a:moveTo>
                    <a:pt x="15" y="0"/>
                  </a:moveTo>
                  <a:lnTo>
                    <a:pt x="15" y="0"/>
                  </a:lnTo>
                  <a:cubicBezTo>
                    <a:pt x="15" y="0"/>
                    <a:pt x="15" y="0"/>
                    <a:pt x="15" y="0"/>
                  </a:cubicBezTo>
                  <a:lnTo>
                    <a:pt x="0" y="1"/>
                  </a:lnTo>
                  <a:lnTo>
                    <a:pt x="0" y="1"/>
                  </a:lnTo>
                  <a:lnTo>
                    <a:pt x="1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3" name="Freeform 12"/>
            <p:cNvSpPr>
              <a:spLocks/>
            </p:cNvSpPr>
            <p:nvPr/>
          </p:nvSpPr>
          <p:spPr bwMode="invGray">
            <a:xfrm>
              <a:off x="1227137" y="2836863"/>
              <a:ext cx="20638" cy="0"/>
            </a:xfrm>
            <a:custGeom>
              <a:avLst/>
              <a:gdLst>
                <a:gd name="T0" fmla="*/ 11 w 11"/>
                <a:gd name="T1" fmla="*/ 11 w 11"/>
                <a:gd name="T2" fmla="*/ 0 w 11"/>
                <a:gd name="T3" fmla="*/ 11 w 1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1">
                  <a:moveTo>
                    <a:pt x="11" y="0"/>
                  </a:moveTo>
                  <a:lnTo>
                    <a:pt x="11" y="0"/>
                  </a:lnTo>
                  <a:lnTo>
                    <a:pt x="0" y="0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4" name="Freeform 13"/>
            <p:cNvSpPr>
              <a:spLocks/>
            </p:cNvSpPr>
            <p:nvPr/>
          </p:nvSpPr>
          <p:spPr bwMode="invGray">
            <a:xfrm>
              <a:off x="3660775" y="2713038"/>
              <a:ext cx="331788" cy="20637"/>
            </a:xfrm>
            <a:custGeom>
              <a:avLst/>
              <a:gdLst>
                <a:gd name="T0" fmla="*/ 173 w 173"/>
                <a:gd name="T1" fmla="*/ 0 h 9"/>
                <a:gd name="T2" fmla="*/ 173 w 173"/>
                <a:gd name="T3" fmla="*/ 0 h 9"/>
                <a:gd name="T4" fmla="*/ 99 w 173"/>
                <a:gd name="T5" fmla="*/ 2 h 9"/>
                <a:gd name="T6" fmla="*/ 89 w 173"/>
                <a:gd name="T7" fmla="*/ 1 h 9"/>
                <a:gd name="T8" fmla="*/ 64 w 173"/>
                <a:gd name="T9" fmla="*/ 2 h 9"/>
                <a:gd name="T10" fmla="*/ 79 w 173"/>
                <a:gd name="T11" fmla="*/ 2 h 9"/>
                <a:gd name="T12" fmla="*/ 0 w 173"/>
                <a:gd name="T13" fmla="*/ 8 h 9"/>
                <a:gd name="T14" fmla="*/ 78 w 173"/>
                <a:gd name="T15" fmla="*/ 7 h 9"/>
                <a:gd name="T16" fmla="*/ 98 w 173"/>
                <a:gd name="T17" fmla="*/ 6 h 9"/>
                <a:gd name="T18" fmla="*/ 159 w 173"/>
                <a:gd name="T19" fmla="*/ 2 h 9"/>
                <a:gd name="T20" fmla="*/ 173 w 173"/>
                <a:gd name="T2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3" h="9">
                  <a:moveTo>
                    <a:pt x="173" y="0"/>
                  </a:moveTo>
                  <a:lnTo>
                    <a:pt x="173" y="0"/>
                  </a:lnTo>
                  <a:lnTo>
                    <a:pt x="99" y="2"/>
                  </a:lnTo>
                  <a:cubicBezTo>
                    <a:pt x="109" y="2"/>
                    <a:pt x="74" y="2"/>
                    <a:pt x="89" y="1"/>
                  </a:cubicBezTo>
                  <a:cubicBezTo>
                    <a:pt x="84" y="1"/>
                    <a:pt x="57" y="1"/>
                    <a:pt x="64" y="2"/>
                  </a:cubicBezTo>
                  <a:lnTo>
                    <a:pt x="79" y="2"/>
                  </a:lnTo>
                  <a:cubicBezTo>
                    <a:pt x="41" y="5"/>
                    <a:pt x="64" y="6"/>
                    <a:pt x="0" y="8"/>
                  </a:cubicBezTo>
                  <a:cubicBezTo>
                    <a:pt x="40" y="9"/>
                    <a:pt x="57" y="8"/>
                    <a:pt x="78" y="7"/>
                  </a:cubicBezTo>
                  <a:lnTo>
                    <a:pt x="98" y="6"/>
                  </a:lnTo>
                  <a:lnTo>
                    <a:pt x="159" y="2"/>
                  </a:lnTo>
                  <a:lnTo>
                    <a:pt x="17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5" name="Freeform 14"/>
            <p:cNvSpPr>
              <a:spLocks/>
            </p:cNvSpPr>
            <p:nvPr/>
          </p:nvSpPr>
          <p:spPr bwMode="invGray">
            <a:xfrm>
              <a:off x="-1674813" y="2768600"/>
              <a:ext cx="1588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6" name="Freeform 15"/>
            <p:cNvSpPr>
              <a:spLocks/>
            </p:cNvSpPr>
            <p:nvPr/>
          </p:nvSpPr>
          <p:spPr bwMode="invGray">
            <a:xfrm>
              <a:off x="-1673225" y="2767013"/>
              <a:ext cx="36513" cy="1587"/>
            </a:xfrm>
            <a:custGeom>
              <a:avLst/>
              <a:gdLst>
                <a:gd name="T0" fmla="*/ 3 w 19"/>
                <a:gd name="T1" fmla="*/ 0 h 1"/>
                <a:gd name="T2" fmla="*/ 3 w 19"/>
                <a:gd name="T3" fmla="*/ 0 h 1"/>
                <a:gd name="T4" fmla="*/ 0 w 19"/>
                <a:gd name="T5" fmla="*/ 1 h 1"/>
                <a:gd name="T6" fmla="*/ 3 w 1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1">
                  <a:moveTo>
                    <a:pt x="3" y="0"/>
                  </a:moveTo>
                  <a:lnTo>
                    <a:pt x="3" y="0"/>
                  </a:lnTo>
                  <a:lnTo>
                    <a:pt x="0" y="1"/>
                  </a:lnTo>
                  <a:cubicBezTo>
                    <a:pt x="4" y="0"/>
                    <a:pt x="19" y="0"/>
                    <a:pt x="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7" name="Freeform 16"/>
            <p:cNvSpPr>
              <a:spLocks/>
            </p:cNvSpPr>
            <p:nvPr/>
          </p:nvSpPr>
          <p:spPr bwMode="invGray">
            <a:xfrm>
              <a:off x="2690812" y="2811463"/>
              <a:ext cx="47625" cy="4762"/>
            </a:xfrm>
            <a:custGeom>
              <a:avLst/>
              <a:gdLst>
                <a:gd name="T0" fmla="*/ 13 w 25"/>
                <a:gd name="T1" fmla="*/ 0 h 2"/>
                <a:gd name="T2" fmla="*/ 13 w 25"/>
                <a:gd name="T3" fmla="*/ 0 h 2"/>
                <a:gd name="T4" fmla="*/ 0 w 25"/>
                <a:gd name="T5" fmla="*/ 2 h 2"/>
                <a:gd name="T6" fmla="*/ 25 w 25"/>
                <a:gd name="T7" fmla="*/ 0 h 2"/>
                <a:gd name="T8" fmla="*/ 13 w 25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2">
                  <a:moveTo>
                    <a:pt x="13" y="0"/>
                  </a:moveTo>
                  <a:lnTo>
                    <a:pt x="13" y="0"/>
                  </a:lnTo>
                  <a:cubicBezTo>
                    <a:pt x="12" y="0"/>
                    <a:pt x="7" y="1"/>
                    <a:pt x="0" y="2"/>
                  </a:cubicBezTo>
                  <a:lnTo>
                    <a:pt x="25" y="0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8" name="Freeform 17"/>
            <p:cNvSpPr>
              <a:spLocks/>
            </p:cNvSpPr>
            <p:nvPr/>
          </p:nvSpPr>
          <p:spPr bwMode="invGray">
            <a:xfrm>
              <a:off x="2822575" y="2794000"/>
              <a:ext cx="163513" cy="4762"/>
            </a:xfrm>
            <a:custGeom>
              <a:avLst/>
              <a:gdLst>
                <a:gd name="T0" fmla="*/ 0 w 85"/>
                <a:gd name="T1" fmla="*/ 2 h 2"/>
                <a:gd name="T2" fmla="*/ 0 w 85"/>
                <a:gd name="T3" fmla="*/ 2 h 2"/>
                <a:gd name="T4" fmla="*/ 62 w 85"/>
                <a:gd name="T5" fmla="*/ 1 h 2"/>
                <a:gd name="T6" fmla="*/ 85 w 85"/>
                <a:gd name="T7" fmla="*/ 0 h 2"/>
                <a:gd name="T8" fmla="*/ 0 w 85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5" h="2">
                  <a:moveTo>
                    <a:pt x="0" y="2"/>
                  </a:moveTo>
                  <a:lnTo>
                    <a:pt x="0" y="2"/>
                  </a:lnTo>
                  <a:lnTo>
                    <a:pt x="62" y="1"/>
                  </a:lnTo>
                  <a:lnTo>
                    <a:pt x="85" y="0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9" name="Freeform 18"/>
            <p:cNvSpPr>
              <a:spLocks/>
            </p:cNvSpPr>
            <p:nvPr/>
          </p:nvSpPr>
          <p:spPr bwMode="invGray">
            <a:xfrm>
              <a:off x="715962" y="2809875"/>
              <a:ext cx="1911350" cy="50800"/>
            </a:xfrm>
            <a:custGeom>
              <a:avLst/>
              <a:gdLst>
                <a:gd name="T0" fmla="*/ 375 w 996"/>
                <a:gd name="T1" fmla="*/ 13 h 23"/>
                <a:gd name="T2" fmla="*/ 375 w 996"/>
                <a:gd name="T3" fmla="*/ 13 h 23"/>
                <a:gd name="T4" fmla="*/ 348 w 996"/>
                <a:gd name="T5" fmla="*/ 9 h 23"/>
                <a:gd name="T6" fmla="*/ 277 w 996"/>
                <a:gd name="T7" fmla="*/ 12 h 23"/>
                <a:gd name="T8" fmla="*/ 366 w 996"/>
                <a:gd name="T9" fmla="*/ 16 h 23"/>
                <a:gd name="T10" fmla="*/ 257 w 996"/>
                <a:gd name="T11" fmla="*/ 19 h 23"/>
                <a:gd name="T12" fmla="*/ 301 w 996"/>
                <a:gd name="T13" fmla="*/ 14 h 23"/>
                <a:gd name="T14" fmla="*/ 249 w 996"/>
                <a:gd name="T15" fmla="*/ 16 h 23"/>
                <a:gd name="T16" fmla="*/ 76 w 996"/>
                <a:gd name="T17" fmla="*/ 16 h 23"/>
                <a:gd name="T18" fmla="*/ 5 w 996"/>
                <a:gd name="T19" fmla="*/ 20 h 23"/>
                <a:gd name="T20" fmla="*/ 93 w 996"/>
                <a:gd name="T21" fmla="*/ 23 h 23"/>
                <a:gd name="T22" fmla="*/ 84 w 996"/>
                <a:gd name="T23" fmla="*/ 22 h 23"/>
                <a:gd name="T24" fmla="*/ 125 w 996"/>
                <a:gd name="T25" fmla="*/ 23 h 23"/>
                <a:gd name="T26" fmla="*/ 151 w 996"/>
                <a:gd name="T27" fmla="*/ 20 h 23"/>
                <a:gd name="T28" fmla="*/ 191 w 996"/>
                <a:gd name="T29" fmla="*/ 20 h 23"/>
                <a:gd name="T30" fmla="*/ 168 w 996"/>
                <a:gd name="T31" fmla="*/ 21 h 23"/>
                <a:gd name="T32" fmla="*/ 264 w 996"/>
                <a:gd name="T33" fmla="*/ 20 h 23"/>
                <a:gd name="T34" fmla="*/ 252 w 996"/>
                <a:gd name="T35" fmla="*/ 22 h 23"/>
                <a:gd name="T36" fmla="*/ 371 w 996"/>
                <a:gd name="T37" fmla="*/ 18 h 23"/>
                <a:gd name="T38" fmla="*/ 341 w 996"/>
                <a:gd name="T39" fmla="*/ 21 h 23"/>
                <a:gd name="T40" fmla="*/ 539 w 996"/>
                <a:gd name="T41" fmla="*/ 20 h 23"/>
                <a:gd name="T42" fmla="*/ 527 w 996"/>
                <a:gd name="T43" fmla="*/ 19 h 23"/>
                <a:gd name="T44" fmla="*/ 575 w 996"/>
                <a:gd name="T45" fmla="*/ 21 h 23"/>
                <a:gd name="T46" fmla="*/ 766 w 996"/>
                <a:gd name="T47" fmla="*/ 20 h 23"/>
                <a:gd name="T48" fmla="*/ 996 w 996"/>
                <a:gd name="T49" fmla="*/ 5 h 23"/>
                <a:gd name="T50" fmla="*/ 969 w 996"/>
                <a:gd name="T51" fmla="*/ 6 h 23"/>
                <a:gd name="T52" fmla="*/ 973 w 996"/>
                <a:gd name="T53" fmla="*/ 1 h 23"/>
                <a:gd name="T54" fmla="*/ 897 w 996"/>
                <a:gd name="T55" fmla="*/ 5 h 23"/>
                <a:gd name="T56" fmla="*/ 872 w 996"/>
                <a:gd name="T57" fmla="*/ 0 h 23"/>
                <a:gd name="T58" fmla="*/ 535 w 996"/>
                <a:gd name="T59" fmla="*/ 14 h 23"/>
                <a:gd name="T60" fmla="*/ 389 w 996"/>
                <a:gd name="T61" fmla="*/ 13 h 23"/>
                <a:gd name="T62" fmla="*/ 476 w 996"/>
                <a:gd name="T63" fmla="*/ 9 h 23"/>
                <a:gd name="T64" fmla="*/ 387 w 996"/>
                <a:gd name="T65" fmla="*/ 9 h 23"/>
                <a:gd name="T66" fmla="*/ 375 w 996"/>
                <a:gd name="T67" fmla="*/ 1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96" h="23">
                  <a:moveTo>
                    <a:pt x="375" y="13"/>
                  </a:moveTo>
                  <a:lnTo>
                    <a:pt x="375" y="13"/>
                  </a:lnTo>
                  <a:cubicBezTo>
                    <a:pt x="247" y="14"/>
                    <a:pt x="407" y="10"/>
                    <a:pt x="348" y="9"/>
                  </a:cubicBezTo>
                  <a:cubicBezTo>
                    <a:pt x="312" y="10"/>
                    <a:pt x="299" y="11"/>
                    <a:pt x="277" y="12"/>
                  </a:cubicBezTo>
                  <a:cubicBezTo>
                    <a:pt x="379" y="10"/>
                    <a:pt x="263" y="17"/>
                    <a:pt x="366" y="16"/>
                  </a:cubicBezTo>
                  <a:cubicBezTo>
                    <a:pt x="352" y="19"/>
                    <a:pt x="292" y="19"/>
                    <a:pt x="257" y="19"/>
                  </a:cubicBezTo>
                  <a:cubicBezTo>
                    <a:pt x="218" y="16"/>
                    <a:pt x="292" y="17"/>
                    <a:pt x="301" y="14"/>
                  </a:cubicBezTo>
                  <a:cubicBezTo>
                    <a:pt x="259" y="14"/>
                    <a:pt x="267" y="15"/>
                    <a:pt x="249" y="16"/>
                  </a:cubicBezTo>
                  <a:cubicBezTo>
                    <a:pt x="184" y="16"/>
                    <a:pt x="115" y="20"/>
                    <a:pt x="76" y="16"/>
                  </a:cubicBezTo>
                  <a:cubicBezTo>
                    <a:pt x="29" y="17"/>
                    <a:pt x="32" y="18"/>
                    <a:pt x="5" y="20"/>
                  </a:cubicBezTo>
                  <a:cubicBezTo>
                    <a:pt x="0" y="23"/>
                    <a:pt x="75" y="21"/>
                    <a:pt x="93" y="23"/>
                  </a:cubicBezTo>
                  <a:cubicBezTo>
                    <a:pt x="89" y="23"/>
                    <a:pt x="82" y="23"/>
                    <a:pt x="84" y="22"/>
                  </a:cubicBezTo>
                  <a:lnTo>
                    <a:pt x="125" y="23"/>
                  </a:lnTo>
                  <a:cubicBezTo>
                    <a:pt x="86" y="22"/>
                    <a:pt x="130" y="20"/>
                    <a:pt x="151" y="20"/>
                  </a:cubicBezTo>
                  <a:cubicBezTo>
                    <a:pt x="165" y="20"/>
                    <a:pt x="195" y="19"/>
                    <a:pt x="191" y="20"/>
                  </a:cubicBezTo>
                  <a:lnTo>
                    <a:pt x="168" y="21"/>
                  </a:lnTo>
                  <a:cubicBezTo>
                    <a:pt x="198" y="22"/>
                    <a:pt x="233" y="19"/>
                    <a:pt x="264" y="20"/>
                  </a:cubicBezTo>
                  <a:cubicBezTo>
                    <a:pt x="265" y="21"/>
                    <a:pt x="254" y="21"/>
                    <a:pt x="252" y="22"/>
                  </a:cubicBezTo>
                  <a:cubicBezTo>
                    <a:pt x="286" y="20"/>
                    <a:pt x="320" y="20"/>
                    <a:pt x="371" y="18"/>
                  </a:cubicBezTo>
                  <a:lnTo>
                    <a:pt x="341" y="21"/>
                  </a:lnTo>
                  <a:cubicBezTo>
                    <a:pt x="382" y="18"/>
                    <a:pt x="475" y="19"/>
                    <a:pt x="539" y="20"/>
                  </a:cubicBezTo>
                  <a:cubicBezTo>
                    <a:pt x="532" y="20"/>
                    <a:pt x="519" y="19"/>
                    <a:pt x="527" y="19"/>
                  </a:cubicBezTo>
                  <a:cubicBezTo>
                    <a:pt x="564" y="18"/>
                    <a:pt x="593" y="20"/>
                    <a:pt x="575" y="21"/>
                  </a:cubicBezTo>
                  <a:cubicBezTo>
                    <a:pt x="612" y="19"/>
                    <a:pt x="716" y="23"/>
                    <a:pt x="766" y="20"/>
                  </a:cubicBezTo>
                  <a:lnTo>
                    <a:pt x="996" y="5"/>
                  </a:lnTo>
                  <a:cubicBezTo>
                    <a:pt x="988" y="5"/>
                    <a:pt x="978" y="6"/>
                    <a:pt x="969" y="6"/>
                  </a:cubicBezTo>
                  <a:cubicBezTo>
                    <a:pt x="948" y="3"/>
                    <a:pt x="937" y="4"/>
                    <a:pt x="973" y="1"/>
                  </a:cubicBezTo>
                  <a:cubicBezTo>
                    <a:pt x="937" y="3"/>
                    <a:pt x="951" y="5"/>
                    <a:pt x="897" y="5"/>
                  </a:cubicBezTo>
                  <a:cubicBezTo>
                    <a:pt x="918" y="3"/>
                    <a:pt x="924" y="0"/>
                    <a:pt x="872" y="0"/>
                  </a:cubicBezTo>
                  <a:cubicBezTo>
                    <a:pt x="742" y="3"/>
                    <a:pt x="656" y="10"/>
                    <a:pt x="535" y="14"/>
                  </a:cubicBezTo>
                  <a:cubicBezTo>
                    <a:pt x="530" y="12"/>
                    <a:pt x="435" y="13"/>
                    <a:pt x="389" y="13"/>
                  </a:cubicBezTo>
                  <a:cubicBezTo>
                    <a:pt x="406" y="11"/>
                    <a:pt x="441" y="10"/>
                    <a:pt x="476" y="9"/>
                  </a:cubicBezTo>
                  <a:lnTo>
                    <a:pt x="387" y="9"/>
                  </a:lnTo>
                  <a:lnTo>
                    <a:pt x="375" y="1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0" name="Freeform 19"/>
            <p:cNvSpPr>
              <a:spLocks/>
            </p:cNvSpPr>
            <p:nvPr/>
          </p:nvSpPr>
          <p:spPr bwMode="invGray">
            <a:xfrm>
              <a:off x="1995487" y="2822575"/>
              <a:ext cx="20638" cy="0"/>
            </a:xfrm>
            <a:custGeom>
              <a:avLst/>
              <a:gdLst>
                <a:gd name="T0" fmla="*/ 10 w 10"/>
                <a:gd name="T1" fmla="*/ 10 w 10"/>
                <a:gd name="T2" fmla="*/ 0 w 10"/>
                <a:gd name="T3" fmla="*/ 10 w 1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0">
                  <a:moveTo>
                    <a:pt x="10" y="0"/>
                  </a:moveTo>
                  <a:lnTo>
                    <a:pt x="10" y="0"/>
                  </a:lnTo>
                  <a:lnTo>
                    <a:pt x="0" y="0"/>
                  </a:lnTo>
                  <a:cubicBezTo>
                    <a:pt x="1" y="0"/>
                    <a:pt x="4" y="0"/>
                    <a:pt x="1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1" name="Freeform 20"/>
            <p:cNvSpPr>
              <a:spLocks/>
            </p:cNvSpPr>
            <p:nvPr/>
          </p:nvSpPr>
          <p:spPr bwMode="invGray">
            <a:xfrm>
              <a:off x="1630362" y="2830513"/>
              <a:ext cx="22225" cy="0"/>
            </a:xfrm>
            <a:custGeom>
              <a:avLst/>
              <a:gdLst>
                <a:gd name="T0" fmla="*/ 11 w 12"/>
                <a:gd name="T1" fmla="*/ 11 w 12"/>
                <a:gd name="T2" fmla="*/ 12 w 12"/>
                <a:gd name="T3" fmla="*/ 0 w 12"/>
                <a:gd name="T4" fmla="*/ 11 w 1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12">
                  <a:moveTo>
                    <a:pt x="11" y="0"/>
                  </a:moveTo>
                  <a:lnTo>
                    <a:pt x="11" y="0"/>
                  </a:lnTo>
                  <a:cubicBezTo>
                    <a:pt x="12" y="0"/>
                    <a:pt x="11" y="0"/>
                    <a:pt x="12" y="0"/>
                  </a:cubicBezTo>
                  <a:lnTo>
                    <a:pt x="0" y="0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2" name="Freeform 21"/>
            <p:cNvSpPr>
              <a:spLocks/>
            </p:cNvSpPr>
            <p:nvPr/>
          </p:nvSpPr>
          <p:spPr bwMode="invGray">
            <a:xfrm>
              <a:off x="2651125" y="2798763"/>
              <a:ext cx="46038" cy="1587"/>
            </a:xfrm>
            <a:custGeom>
              <a:avLst/>
              <a:gdLst>
                <a:gd name="T0" fmla="*/ 3 w 24"/>
                <a:gd name="T1" fmla="*/ 1 h 1"/>
                <a:gd name="T2" fmla="*/ 3 w 24"/>
                <a:gd name="T3" fmla="*/ 1 h 1"/>
                <a:gd name="T4" fmla="*/ 24 w 24"/>
                <a:gd name="T5" fmla="*/ 0 h 1"/>
                <a:gd name="T6" fmla="*/ 8 w 24"/>
                <a:gd name="T7" fmla="*/ 1 h 1"/>
                <a:gd name="T8" fmla="*/ 3 w 2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1">
                  <a:moveTo>
                    <a:pt x="3" y="1"/>
                  </a:moveTo>
                  <a:lnTo>
                    <a:pt x="3" y="1"/>
                  </a:lnTo>
                  <a:lnTo>
                    <a:pt x="24" y="0"/>
                  </a:lnTo>
                  <a:lnTo>
                    <a:pt x="8" y="1"/>
                  </a:lnTo>
                  <a:cubicBezTo>
                    <a:pt x="2" y="1"/>
                    <a:pt x="0" y="1"/>
                    <a:pt x="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3" name="Freeform 22"/>
            <p:cNvSpPr>
              <a:spLocks/>
            </p:cNvSpPr>
            <p:nvPr/>
          </p:nvSpPr>
          <p:spPr bwMode="invGray">
            <a:xfrm>
              <a:off x="2698750" y="2809875"/>
              <a:ext cx="19050" cy="1587"/>
            </a:xfrm>
            <a:custGeom>
              <a:avLst/>
              <a:gdLst>
                <a:gd name="T0" fmla="*/ 4 w 10"/>
                <a:gd name="T1" fmla="*/ 0 h 1"/>
                <a:gd name="T2" fmla="*/ 4 w 10"/>
                <a:gd name="T3" fmla="*/ 0 h 1"/>
                <a:gd name="T4" fmla="*/ 0 w 10"/>
                <a:gd name="T5" fmla="*/ 1 h 1"/>
                <a:gd name="T6" fmla="*/ 9 w 10"/>
                <a:gd name="T7" fmla="*/ 1 h 1"/>
                <a:gd name="T8" fmla="*/ 4 w 10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">
                  <a:moveTo>
                    <a:pt x="4" y="0"/>
                  </a:moveTo>
                  <a:lnTo>
                    <a:pt x="4" y="0"/>
                  </a:lnTo>
                  <a:lnTo>
                    <a:pt x="0" y="1"/>
                  </a:lnTo>
                  <a:lnTo>
                    <a:pt x="9" y="1"/>
                  </a:lnTo>
                  <a:cubicBezTo>
                    <a:pt x="10" y="0"/>
                    <a:pt x="9" y="0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4" name="Freeform 23"/>
            <p:cNvSpPr>
              <a:spLocks/>
            </p:cNvSpPr>
            <p:nvPr/>
          </p:nvSpPr>
          <p:spPr bwMode="invGray">
            <a:xfrm>
              <a:off x="469900" y="2800350"/>
              <a:ext cx="23813" cy="3175"/>
            </a:xfrm>
            <a:custGeom>
              <a:avLst/>
              <a:gdLst>
                <a:gd name="T0" fmla="*/ 13 w 13"/>
                <a:gd name="T1" fmla="*/ 0 h 1"/>
                <a:gd name="T2" fmla="*/ 13 w 13"/>
                <a:gd name="T3" fmla="*/ 0 h 1"/>
                <a:gd name="T4" fmla="*/ 0 w 13"/>
                <a:gd name="T5" fmla="*/ 1 h 1"/>
                <a:gd name="T6" fmla="*/ 13 w 13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">
                  <a:moveTo>
                    <a:pt x="13" y="0"/>
                  </a:moveTo>
                  <a:lnTo>
                    <a:pt x="13" y="0"/>
                  </a:lnTo>
                  <a:lnTo>
                    <a:pt x="0" y="1"/>
                  </a:lnTo>
                  <a:cubicBezTo>
                    <a:pt x="8" y="1"/>
                    <a:pt x="11" y="1"/>
                    <a:pt x="1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5" name="Freeform 24"/>
            <p:cNvSpPr>
              <a:spLocks/>
            </p:cNvSpPr>
            <p:nvPr/>
          </p:nvSpPr>
          <p:spPr bwMode="invGray">
            <a:xfrm>
              <a:off x="998537" y="2811463"/>
              <a:ext cx="1076325" cy="20637"/>
            </a:xfrm>
            <a:custGeom>
              <a:avLst/>
              <a:gdLst>
                <a:gd name="T0" fmla="*/ 85 w 561"/>
                <a:gd name="T1" fmla="*/ 9 h 9"/>
                <a:gd name="T2" fmla="*/ 85 w 561"/>
                <a:gd name="T3" fmla="*/ 9 h 9"/>
                <a:gd name="T4" fmla="*/ 154 w 561"/>
                <a:gd name="T5" fmla="*/ 6 h 9"/>
                <a:gd name="T6" fmla="*/ 135 w 561"/>
                <a:gd name="T7" fmla="*/ 6 h 9"/>
                <a:gd name="T8" fmla="*/ 314 w 561"/>
                <a:gd name="T9" fmla="*/ 5 h 9"/>
                <a:gd name="T10" fmla="*/ 341 w 561"/>
                <a:gd name="T11" fmla="*/ 8 h 9"/>
                <a:gd name="T12" fmla="*/ 433 w 561"/>
                <a:gd name="T13" fmla="*/ 5 h 9"/>
                <a:gd name="T14" fmla="*/ 520 w 561"/>
                <a:gd name="T15" fmla="*/ 5 h 9"/>
                <a:gd name="T16" fmla="*/ 490 w 561"/>
                <a:gd name="T17" fmla="*/ 3 h 9"/>
                <a:gd name="T18" fmla="*/ 498 w 561"/>
                <a:gd name="T19" fmla="*/ 2 h 9"/>
                <a:gd name="T20" fmla="*/ 395 w 561"/>
                <a:gd name="T21" fmla="*/ 3 h 9"/>
                <a:gd name="T22" fmla="*/ 411 w 561"/>
                <a:gd name="T23" fmla="*/ 1 h 9"/>
                <a:gd name="T24" fmla="*/ 261 w 561"/>
                <a:gd name="T25" fmla="*/ 4 h 9"/>
                <a:gd name="T26" fmla="*/ 210 w 561"/>
                <a:gd name="T27" fmla="*/ 3 h 9"/>
                <a:gd name="T28" fmla="*/ 1 w 561"/>
                <a:gd name="T29" fmla="*/ 7 h 9"/>
                <a:gd name="T30" fmla="*/ 85 w 561"/>
                <a:gd name="T31" fmla="*/ 6 h 9"/>
                <a:gd name="T32" fmla="*/ 85 w 561"/>
                <a:gd name="T33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1" h="9">
                  <a:moveTo>
                    <a:pt x="85" y="9"/>
                  </a:moveTo>
                  <a:lnTo>
                    <a:pt x="85" y="9"/>
                  </a:lnTo>
                  <a:cubicBezTo>
                    <a:pt x="130" y="9"/>
                    <a:pt x="90" y="6"/>
                    <a:pt x="154" y="6"/>
                  </a:cubicBezTo>
                  <a:lnTo>
                    <a:pt x="135" y="6"/>
                  </a:lnTo>
                  <a:cubicBezTo>
                    <a:pt x="180" y="5"/>
                    <a:pt x="260" y="5"/>
                    <a:pt x="314" y="5"/>
                  </a:cubicBezTo>
                  <a:cubicBezTo>
                    <a:pt x="308" y="6"/>
                    <a:pt x="347" y="6"/>
                    <a:pt x="341" y="8"/>
                  </a:cubicBezTo>
                  <a:cubicBezTo>
                    <a:pt x="377" y="8"/>
                    <a:pt x="414" y="7"/>
                    <a:pt x="433" y="5"/>
                  </a:cubicBezTo>
                  <a:cubicBezTo>
                    <a:pt x="456" y="6"/>
                    <a:pt x="491" y="4"/>
                    <a:pt x="520" y="5"/>
                  </a:cubicBezTo>
                  <a:cubicBezTo>
                    <a:pt x="507" y="4"/>
                    <a:pt x="561" y="1"/>
                    <a:pt x="490" y="3"/>
                  </a:cubicBezTo>
                  <a:cubicBezTo>
                    <a:pt x="496" y="3"/>
                    <a:pt x="492" y="2"/>
                    <a:pt x="498" y="2"/>
                  </a:cubicBezTo>
                  <a:cubicBezTo>
                    <a:pt x="452" y="1"/>
                    <a:pt x="434" y="3"/>
                    <a:pt x="395" y="3"/>
                  </a:cubicBezTo>
                  <a:cubicBezTo>
                    <a:pt x="372" y="2"/>
                    <a:pt x="433" y="2"/>
                    <a:pt x="411" y="1"/>
                  </a:cubicBezTo>
                  <a:cubicBezTo>
                    <a:pt x="362" y="2"/>
                    <a:pt x="258" y="0"/>
                    <a:pt x="261" y="4"/>
                  </a:cubicBezTo>
                  <a:cubicBezTo>
                    <a:pt x="225" y="5"/>
                    <a:pt x="220" y="4"/>
                    <a:pt x="210" y="3"/>
                  </a:cubicBezTo>
                  <a:cubicBezTo>
                    <a:pt x="153" y="7"/>
                    <a:pt x="0" y="1"/>
                    <a:pt x="1" y="7"/>
                  </a:cubicBezTo>
                  <a:cubicBezTo>
                    <a:pt x="21" y="7"/>
                    <a:pt x="55" y="7"/>
                    <a:pt x="85" y="6"/>
                  </a:cubicBezTo>
                  <a:lnTo>
                    <a:pt x="85" y="9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6" name="Freeform 25"/>
            <p:cNvSpPr>
              <a:spLocks/>
            </p:cNvSpPr>
            <p:nvPr/>
          </p:nvSpPr>
          <p:spPr bwMode="invGray">
            <a:xfrm>
              <a:off x="2495550" y="2803525"/>
              <a:ext cx="17463" cy="0"/>
            </a:xfrm>
            <a:custGeom>
              <a:avLst/>
              <a:gdLst>
                <a:gd name="T0" fmla="*/ 9 w 9"/>
                <a:gd name="T1" fmla="*/ 9 w 9"/>
                <a:gd name="T2" fmla="*/ 0 w 9"/>
                <a:gd name="T3" fmla="*/ 9 w 9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9">
                  <a:moveTo>
                    <a:pt x="9" y="0"/>
                  </a:moveTo>
                  <a:lnTo>
                    <a:pt x="9" y="0"/>
                  </a:lnTo>
                  <a:lnTo>
                    <a:pt x="0" y="0"/>
                  </a:lnTo>
                  <a:lnTo>
                    <a:pt x="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7" name="Freeform 26"/>
            <p:cNvSpPr>
              <a:spLocks noEditPoints="1"/>
            </p:cNvSpPr>
            <p:nvPr/>
          </p:nvSpPr>
          <p:spPr bwMode="invGray">
            <a:xfrm>
              <a:off x="2538412" y="2816225"/>
              <a:ext cx="1057275" cy="31750"/>
            </a:xfrm>
            <a:custGeom>
              <a:avLst/>
              <a:gdLst>
                <a:gd name="T0" fmla="*/ 495 w 551"/>
                <a:gd name="T1" fmla="*/ 10 h 14"/>
                <a:gd name="T2" fmla="*/ 495 w 551"/>
                <a:gd name="T3" fmla="*/ 10 h 14"/>
                <a:gd name="T4" fmla="*/ 461 w 551"/>
                <a:gd name="T5" fmla="*/ 9 h 14"/>
                <a:gd name="T6" fmla="*/ 495 w 551"/>
                <a:gd name="T7" fmla="*/ 10 h 14"/>
                <a:gd name="T8" fmla="*/ 551 w 551"/>
                <a:gd name="T9" fmla="*/ 9 h 14"/>
                <a:gd name="T10" fmla="*/ 551 w 551"/>
                <a:gd name="T11" fmla="*/ 9 h 14"/>
                <a:gd name="T12" fmla="*/ 532 w 551"/>
                <a:gd name="T13" fmla="*/ 13 h 14"/>
                <a:gd name="T14" fmla="*/ 294 w 551"/>
                <a:gd name="T15" fmla="*/ 13 h 14"/>
                <a:gd name="T16" fmla="*/ 304 w 551"/>
                <a:gd name="T17" fmla="*/ 12 h 14"/>
                <a:gd name="T18" fmla="*/ 93 w 551"/>
                <a:gd name="T19" fmla="*/ 14 h 14"/>
                <a:gd name="T20" fmla="*/ 38 w 551"/>
                <a:gd name="T21" fmla="*/ 12 h 14"/>
                <a:gd name="T22" fmla="*/ 4 w 551"/>
                <a:gd name="T23" fmla="*/ 12 h 14"/>
                <a:gd name="T24" fmla="*/ 31 w 551"/>
                <a:gd name="T25" fmla="*/ 11 h 14"/>
                <a:gd name="T26" fmla="*/ 16 w 551"/>
                <a:gd name="T27" fmla="*/ 11 h 14"/>
                <a:gd name="T28" fmla="*/ 73 w 551"/>
                <a:gd name="T29" fmla="*/ 6 h 14"/>
                <a:gd name="T30" fmla="*/ 39 w 551"/>
                <a:gd name="T31" fmla="*/ 10 h 14"/>
                <a:gd name="T32" fmla="*/ 62 w 551"/>
                <a:gd name="T33" fmla="*/ 8 h 14"/>
                <a:gd name="T34" fmla="*/ 90 w 551"/>
                <a:gd name="T35" fmla="*/ 10 h 14"/>
                <a:gd name="T36" fmla="*/ 157 w 551"/>
                <a:gd name="T37" fmla="*/ 9 h 14"/>
                <a:gd name="T38" fmla="*/ 193 w 551"/>
                <a:gd name="T39" fmla="*/ 11 h 14"/>
                <a:gd name="T40" fmla="*/ 215 w 551"/>
                <a:gd name="T41" fmla="*/ 8 h 14"/>
                <a:gd name="T42" fmla="*/ 280 w 551"/>
                <a:gd name="T43" fmla="*/ 8 h 14"/>
                <a:gd name="T44" fmla="*/ 373 w 551"/>
                <a:gd name="T45" fmla="*/ 0 h 14"/>
                <a:gd name="T46" fmla="*/ 452 w 551"/>
                <a:gd name="T47" fmla="*/ 6 h 14"/>
                <a:gd name="T48" fmla="*/ 329 w 551"/>
                <a:gd name="T49" fmla="*/ 7 h 14"/>
                <a:gd name="T50" fmla="*/ 282 w 551"/>
                <a:gd name="T51" fmla="*/ 11 h 14"/>
                <a:gd name="T52" fmla="*/ 389 w 551"/>
                <a:gd name="T53" fmla="*/ 9 h 14"/>
                <a:gd name="T54" fmla="*/ 377 w 551"/>
                <a:gd name="T55" fmla="*/ 10 h 14"/>
                <a:gd name="T56" fmla="*/ 494 w 551"/>
                <a:gd name="T57" fmla="*/ 8 h 14"/>
                <a:gd name="T58" fmla="*/ 510 w 551"/>
                <a:gd name="T59" fmla="*/ 9 h 14"/>
                <a:gd name="T60" fmla="*/ 551 w 551"/>
                <a:gd name="T61" fmla="*/ 9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51" h="14">
                  <a:moveTo>
                    <a:pt x="495" y="10"/>
                  </a:moveTo>
                  <a:lnTo>
                    <a:pt x="495" y="10"/>
                  </a:lnTo>
                  <a:lnTo>
                    <a:pt x="461" y="9"/>
                  </a:lnTo>
                  <a:cubicBezTo>
                    <a:pt x="469" y="10"/>
                    <a:pt x="482" y="10"/>
                    <a:pt x="495" y="10"/>
                  </a:cubicBezTo>
                  <a:close/>
                  <a:moveTo>
                    <a:pt x="551" y="9"/>
                  </a:moveTo>
                  <a:lnTo>
                    <a:pt x="551" y="9"/>
                  </a:lnTo>
                  <a:lnTo>
                    <a:pt x="532" y="13"/>
                  </a:lnTo>
                  <a:cubicBezTo>
                    <a:pt x="425" y="14"/>
                    <a:pt x="387" y="13"/>
                    <a:pt x="294" y="13"/>
                  </a:cubicBezTo>
                  <a:cubicBezTo>
                    <a:pt x="287" y="12"/>
                    <a:pt x="298" y="12"/>
                    <a:pt x="304" y="12"/>
                  </a:cubicBezTo>
                  <a:cubicBezTo>
                    <a:pt x="238" y="13"/>
                    <a:pt x="140" y="12"/>
                    <a:pt x="93" y="14"/>
                  </a:cubicBezTo>
                  <a:cubicBezTo>
                    <a:pt x="72" y="14"/>
                    <a:pt x="17" y="13"/>
                    <a:pt x="38" y="12"/>
                  </a:cubicBezTo>
                  <a:cubicBezTo>
                    <a:pt x="28" y="12"/>
                    <a:pt x="16" y="12"/>
                    <a:pt x="4" y="12"/>
                  </a:cubicBezTo>
                  <a:cubicBezTo>
                    <a:pt x="1" y="11"/>
                    <a:pt x="30" y="12"/>
                    <a:pt x="31" y="11"/>
                  </a:cubicBezTo>
                  <a:cubicBezTo>
                    <a:pt x="22" y="11"/>
                    <a:pt x="18" y="10"/>
                    <a:pt x="16" y="11"/>
                  </a:cubicBezTo>
                  <a:cubicBezTo>
                    <a:pt x="32" y="10"/>
                    <a:pt x="0" y="6"/>
                    <a:pt x="73" y="6"/>
                  </a:cubicBezTo>
                  <a:cubicBezTo>
                    <a:pt x="101" y="9"/>
                    <a:pt x="22" y="7"/>
                    <a:pt x="39" y="10"/>
                  </a:cubicBezTo>
                  <a:cubicBezTo>
                    <a:pt x="63" y="10"/>
                    <a:pt x="60" y="9"/>
                    <a:pt x="62" y="8"/>
                  </a:cubicBezTo>
                  <a:cubicBezTo>
                    <a:pt x="93" y="8"/>
                    <a:pt x="92" y="9"/>
                    <a:pt x="90" y="10"/>
                  </a:cubicBezTo>
                  <a:cubicBezTo>
                    <a:pt x="102" y="9"/>
                    <a:pt x="141" y="10"/>
                    <a:pt x="157" y="9"/>
                  </a:cubicBezTo>
                  <a:cubicBezTo>
                    <a:pt x="216" y="8"/>
                    <a:pt x="154" y="11"/>
                    <a:pt x="193" y="11"/>
                  </a:cubicBezTo>
                  <a:lnTo>
                    <a:pt x="215" y="8"/>
                  </a:lnTo>
                  <a:lnTo>
                    <a:pt x="280" y="8"/>
                  </a:lnTo>
                  <a:cubicBezTo>
                    <a:pt x="373" y="7"/>
                    <a:pt x="266" y="2"/>
                    <a:pt x="373" y="0"/>
                  </a:cubicBezTo>
                  <a:cubicBezTo>
                    <a:pt x="359" y="2"/>
                    <a:pt x="402" y="5"/>
                    <a:pt x="452" y="6"/>
                  </a:cubicBezTo>
                  <a:cubicBezTo>
                    <a:pt x="422" y="6"/>
                    <a:pt x="367" y="8"/>
                    <a:pt x="329" y="7"/>
                  </a:cubicBezTo>
                  <a:cubicBezTo>
                    <a:pt x="383" y="10"/>
                    <a:pt x="254" y="8"/>
                    <a:pt x="282" y="11"/>
                  </a:cubicBezTo>
                  <a:cubicBezTo>
                    <a:pt x="309" y="9"/>
                    <a:pt x="354" y="9"/>
                    <a:pt x="389" y="9"/>
                  </a:cubicBezTo>
                  <a:lnTo>
                    <a:pt x="377" y="10"/>
                  </a:lnTo>
                  <a:cubicBezTo>
                    <a:pt x="414" y="10"/>
                    <a:pt x="442" y="7"/>
                    <a:pt x="494" y="8"/>
                  </a:cubicBezTo>
                  <a:cubicBezTo>
                    <a:pt x="519" y="8"/>
                    <a:pt x="514" y="9"/>
                    <a:pt x="510" y="9"/>
                  </a:cubicBezTo>
                  <a:cubicBezTo>
                    <a:pt x="531" y="9"/>
                    <a:pt x="551" y="8"/>
                    <a:pt x="551" y="9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8" name="Freeform 27"/>
            <p:cNvSpPr>
              <a:spLocks/>
            </p:cNvSpPr>
            <p:nvPr/>
          </p:nvSpPr>
          <p:spPr bwMode="invGray">
            <a:xfrm>
              <a:off x="11777663" y="2757488"/>
              <a:ext cx="19050" cy="3175"/>
            </a:xfrm>
            <a:custGeom>
              <a:avLst/>
              <a:gdLst>
                <a:gd name="T0" fmla="*/ 0 w 10"/>
                <a:gd name="T1" fmla="*/ 0 h 1"/>
                <a:gd name="T2" fmla="*/ 0 w 10"/>
                <a:gd name="T3" fmla="*/ 0 h 1"/>
                <a:gd name="T4" fmla="*/ 10 w 10"/>
                <a:gd name="T5" fmla="*/ 1 h 1"/>
                <a:gd name="T6" fmla="*/ 0 w 10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1">
                  <a:moveTo>
                    <a:pt x="0" y="0"/>
                  </a:moveTo>
                  <a:lnTo>
                    <a:pt x="0" y="0"/>
                  </a:lnTo>
                  <a:lnTo>
                    <a:pt x="10" y="1"/>
                  </a:lnTo>
                  <a:cubicBezTo>
                    <a:pt x="8" y="1"/>
                    <a:pt x="4" y="1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9" name="Freeform 28"/>
            <p:cNvSpPr>
              <a:spLocks/>
            </p:cNvSpPr>
            <p:nvPr/>
          </p:nvSpPr>
          <p:spPr bwMode="invGray">
            <a:xfrm>
              <a:off x="5983288" y="2741613"/>
              <a:ext cx="38100" cy="0"/>
            </a:xfrm>
            <a:custGeom>
              <a:avLst/>
              <a:gdLst>
                <a:gd name="T0" fmla="*/ 0 w 20"/>
                <a:gd name="T1" fmla="*/ 0 w 20"/>
                <a:gd name="T2" fmla="*/ 20 w 20"/>
                <a:gd name="T3" fmla="*/ 0 w 2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0">
                  <a:moveTo>
                    <a:pt x="0" y="0"/>
                  </a:moveTo>
                  <a:lnTo>
                    <a:pt x="0" y="0"/>
                  </a:lnTo>
                  <a:lnTo>
                    <a:pt x="2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0" name="Freeform 29"/>
            <p:cNvSpPr>
              <a:spLocks/>
            </p:cNvSpPr>
            <p:nvPr/>
          </p:nvSpPr>
          <p:spPr bwMode="invGray">
            <a:xfrm>
              <a:off x="6832600" y="2713038"/>
              <a:ext cx="53975" cy="1587"/>
            </a:xfrm>
            <a:custGeom>
              <a:avLst/>
              <a:gdLst>
                <a:gd name="T0" fmla="*/ 0 w 28"/>
                <a:gd name="T1" fmla="*/ 1 h 1"/>
                <a:gd name="T2" fmla="*/ 0 w 28"/>
                <a:gd name="T3" fmla="*/ 1 h 1"/>
                <a:gd name="T4" fmla="*/ 28 w 28"/>
                <a:gd name="T5" fmla="*/ 0 h 1"/>
                <a:gd name="T6" fmla="*/ 0 w 2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1">
                  <a:moveTo>
                    <a:pt x="0" y="1"/>
                  </a:moveTo>
                  <a:lnTo>
                    <a:pt x="0" y="1"/>
                  </a:lnTo>
                  <a:lnTo>
                    <a:pt x="28" y="0"/>
                  </a:lnTo>
                  <a:cubicBezTo>
                    <a:pt x="17" y="0"/>
                    <a:pt x="8" y="1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1" name="Freeform 30"/>
            <p:cNvSpPr>
              <a:spLocks/>
            </p:cNvSpPr>
            <p:nvPr/>
          </p:nvSpPr>
          <p:spPr bwMode="invGray">
            <a:xfrm>
              <a:off x="11317288" y="2755900"/>
              <a:ext cx="9525" cy="0"/>
            </a:xfrm>
            <a:custGeom>
              <a:avLst/>
              <a:gdLst>
                <a:gd name="T0" fmla="*/ 5 w 5"/>
                <a:gd name="T1" fmla="*/ 5 w 5"/>
                <a:gd name="T2" fmla="*/ 4 w 5"/>
                <a:gd name="T3" fmla="*/ 0 w 5"/>
                <a:gd name="T4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4" y="0"/>
                  </a:lnTo>
                  <a:lnTo>
                    <a:pt x="0" y="0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2" name="Freeform 31"/>
            <p:cNvSpPr>
              <a:spLocks/>
            </p:cNvSpPr>
            <p:nvPr/>
          </p:nvSpPr>
          <p:spPr bwMode="invGray">
            <a:xfrm>
              <a:off x="8534400" y="2735263"/>
              <a:ext cx="30163" cy="0"/>
            </a:xfrm>
            <a:custGeom>
              <a:avLst/>
              <a:gdLst>
                <a:gd name="T0" fmla="*/ 0 w 16"/>
                <a:gd name="T1" fmla="*/ 0 w 16"/>
                <a:gd name="T2" fmla="*/ 16 w 16"/>
                <a:gd name="T3" fmla="*/ 0 w 1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6">
                  <a:moveTo>
                    <a:pt x="0" y="0"/>
                  </a:moveTo>
                  <a:lnTo>
                    <a:pt x="0" y="0"/>
                  </a:lnTo>
                  <a:cubicBezTo>
                    <a:pt x="4" y="0"/>
                    <a:pt x="9" y="0"/>
                    <a:pt x="16" y="0"/>
                  </a:cubicBezTo>
                  <a:cubicBezTo>
                    <a:pt x="15" y="0"/>
                    <a:pt x="9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3" name="Freeform 32"/>
            <p:cNvSpPr>
              <a:spLocks/>
            </p:cNvSpPr>
            <p:nvPr/>
          </p:nvSpPr>
          <p:spPr bwMode="invGray">
            <a:xfrm>
              <a:off x="6821488" y="2714625"/>
              <a:ext cx="9525" cy="0"/>
            </a:xfrm>
            <a:custGeom>
              <a:avLst/>
              <a:gdLst>
                <a:gd name="T0" fmla="*/ 0 w 5"/>
                <a:gd name="T1" fmla="*/ 0 w 5"/>
                <a:gd name="T2" fmla="*/ 2 w 5"/>
                <a:gd name="T3" fmla="*/ 5 w 5"/>
                <a:gd name="T4" fmla="*/ 0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4" name="Freeform 33"/>
            <p:cNvSpPr>
              <a:spLocks/>
            </p:cNvSpPr>
            <p:nvPr/>
          </p:nvSpPr>
          <p:spPr bwMode="invGray">
            <a:xfrm>
              <a:off x="5583238" y="2719388"/>
              <a:ext cx="25400" cy="0"/>
            </a:xfrm>
            <a:custGeom>
              <a:avLst/>
              <a:gdLst>
                <a:gd name="T0" fmla="*/ 13 w 13"/>
                <a:gd name="T1" fmla="*/ 13 w 13"/>
                <a:gd name="T2" fmla="*/ 0 w 13"/>
                <a:gd name="T3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3" y="0"/>
                  </a:lnTo>
                  <a:lnTo>
                    <a:pt x="0" y="0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5" name="Freeform 34"/>
            <p:cNvSpPr>
              <a:spLocks/>
            </p:cNvSpPr>
            <p:nvPr/>
          </p:nvSpPr>
          <p:spPr bwMode="invGray">
            <a:xfrm>
              <a:off x="5638800" y="2740025"/>
              <a:ext cx="23813" cy="1587"/>
            </a:xfrm>
            <a:custGeom>
              <a:avLst/>
              <a:gdLst>
                <a:gd name="T0" fmla="*/ 12 w 12"/>
                <a:gd name="T1" fmla="*/ 0 h 1"/>
                <a:gd name="T2" fmla="*/ 12 w 12"/>
                <a:gd name="T3" fmla="*/ 0 h 1"/>
                <a:gd name="T4" fmla="*/ 0 w 12"/>
                <a:gd name="T5" fmla="*/ 1 h 1"/>
                <a:gd name="T6" fmla="*/ 12 w 12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1">
                  <a:moveTo>
                    <a:pt x="12" y="0"/>
                  </a:moveTo>
                  <a:lnTo>
                    <a:pt x="12" y="0"/>
                  </a:lnTo>
                  <a:lnTo>
                    <a:pt x="0" y="1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6" name="Freeform 35"/>
            <p:cNvSpPr>
              <a:spLocks/>
            </p:cNvSpPr>
            <p:nvPr/>
          </p:nvSpPr>
          <p:spPr bwMode="invGray">
            <a:xfrm>
              <a:off x="4303712" y="2728913"/>
              <a:ext cx="50800" cy="0"/>
            </a:xfrm>
            <a:custGeom>
              <a:avLst/>
              <a:gdLst>
                <a:gd name="T0" fmla="*/ 26 w 26"/>
                <a:gd name="T1" fmla="*/ 26 w 26"/>
                <a:gd name="T2" fmla="*/ 0 w 26"/>
                <a:gd name="T3" fmla="*/ 26 w 2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6">
                  <a:moveTo>
                    <a:pt x="26" y="0"/>
                  </a:moveTo>
                  <a:lnTo>
                    <a:pt x="26" y="0"/>
                  </a:lnTo>
                  <a:lnTo>
                    <a:pt x="0" y="0"/>
                  </a:lnTo>
                  <a:cubicBezTo>
                    <a:pt x="13" y="0"/>
                    <a:pt x="20" y="0"/>
                    <a:pt x="2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7" name="Freeform 36"/>
            <p:cNvSpPr>
              <a:spLocks/>
            </p:cNvSpPr>
            <p:nvPr/>
          </p:nvSpPr>
          <p:spPr bwMode="invGray">
            <a:xfrm>
              <a:off x="5519738" y="2735263"/>
              <a:ext cx="9525" cy="3175"/>
            </a:xfrm>
            <a:custGeom>
              <a:avLst/>
              <a:gdLst>
                <a:gd name="T0" fmla="*/ 4 w 5"/>
                <a:gd name="T1" fmla="*/ 0 h 1"/>
                <a:gd name="T2" fmla="*/ 4 w 5"/>
                <a:gd name="T3" fmla="*/ 0 h 1"/>
                <a:gd name="T4" fmla="*/ 0 w 5"/>
                <a:gd name="T5" fmla="*/ 1 h 1"/>
                <a:gd name="T6" fmla="*/ 4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4" y="0"/>
                  </a:moveTo>
                  <a:lnTo>
                    <a:pt x="4" y="0"/>
                  </a:lnTo>
                  <a:lnTo>
                    <a:pt x="0" y="1"/>
                  </a:lnTo>
                  <a:cubicBezTo>
                    <a:pt x="3" y="1"/>
                    <a:pt x="5" y="1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8" name="Freeform 37"/>
            <p:cNvSpPr>
              <a:spLocks/>
            </p:cNvSpPr>
            <p:nvPr/>
          </p:nvSpPr>
          <p:spPr bwMode="invGray">
            <a:xfrm>
              <a:off x="12096750" y="2784475"/>
              <a:ext cx="6350" cy="0"/>
            </a:xfrm>
            <a:custGeom>
              <a:avLst/>
              <a:gdLst>
                <a:gd name="T0" fmla="*/ 3 w 3"/>
                <a:gd name="T1" fmla="*/ 3 w 3"/>
                <a:gd name="T2" fmla="*/ 1 w 3"/>
                <a:gd name="T3" fmla="*/ 0 w 3"/>
                <a:gd name="T4" fmla="*/ 3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3">
                  <a:moveTo>
                    <a:pt x="3" y="0"/>
                  </a:moveTo>
                  <a:lnTo>
                    <a:pt x="3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9" name="Freeform 38"/>
            <p:cNvSpPr>
              <a:spLocks/>
            </p:cNvSpPr>
            <p:nvPr/>
          </p:nvSpPr>
          <p:spPr bwMode="invGray">
            <a:xfrm>
              <a:off x="12225338" y="2773363"/>
              <a:ext cx="46038" cy="0"/>
            </a:xfrm>
            <a:custGeom>
              <a:avLst/>
              <a:gdLst>
                <a:gd name="T0" fmla="*/ 0 w 24"/>
                <a:gd name="T1" fmla="*/ 0 w 24"/>
                <a:gd name="T2" fmla="*/ 24 w 24"/>
                <a:gd name="T3" fmla="*/ 0 w 2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4">
                  <a:moveTo>
                    <a:pt x="0" y="0"/>
                  </a:moveTo>
                  <a:lnTo>
                    <a:pt x="0" y="0"/>
                  </a:lnTo>
                  <a:lnTo>
                    <a:pt x="24" y="0"/>
                  </a:lnTo>
                  <a:cubicBezTo>
                    <a:pt x="15" y="0"/>
                    <a:pt x="6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0" name="Freeform 39"/>
            <p:cNvSpPr>
              <a:spLocks/>
            </p:cNvSpPr>
            <p:nvPr/>
          </p:nvSpPr>
          <p:spPr bwMode="invGray">
            <a:xfrm>
              <a:off x="9274175" y="2746375"/>
              <a:ext cx="55563" cy="4762"/>
            </a:xfrm>
            <a:custGeom>
              <a:avLst/>
              <a:gdLst>
                <a:gd name="T0" fmla="*/ 0 w 29"/>
                <a:gd name="T1" fmla="*/ 1 h 2"/>
                <a:gd name="T2" fmla="*/ 0 w 29"/>
                <a:gd name="T3" fmla="*/ 1 h 2"/>
                <a:gd name="T4" fmla="*/ 15 w 29"/>
                <a:gd name="T5" fmla="*/ 2 h 2"/>
                <a:gd name="T6" fmla="*/ 0 w 29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2">
                  <a:moveTo>
                    <a:pt x="0" y="1"/>
                  </a:moveTo>
                  <a:lnTo>
                    <a:pt x="0" y="1"/>
                  </a:lnTo>
                  <a:cubicBezTo>
                    <a:pt x="7" y="1"/>
                    <a:pt x="23" y="2"/>
                    <a:pt x="15" y="2"/>
                  </a:cubicBezTo>
                  <a:cubicBezTo>
                    <a:pt x="29" y="2"/>
                    <a:pt x="28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1" name="Freeform 40"/>
            <p:cNvSpPr>
              <a:spLocks/>
            </p:cNvSpPr>
            <p:nvPr/>
          </p:nvSpPr>
          <p:spPr bwMode="invGray">
            <a:xfrm>
              <a:off x="11847513" y="2827338"/>
              <a:ext cx="34925" cy="3175"/>
            </a:xfrm>
            <a:custGeom>
              <a:avLst/>
              <a:gdLst>
                <a:gd name="T0" fmla="*/ 3 w 18"/>
                <a:gd name="T1" fmla="*/ 1 h 1"/>
                <a:gd name="T2" fmla="*/ 3 w 18"/>
                <a:gd name="T3" fmla="*/ 1 h 1"/>
                <a:gd name="T4" fmla="*/ 18 w 18"/>
                <a:gd name="T5" fmla="*/ 0 h 1"/>
                <a:gd name="T6" fmla="*/ 3 w 1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1">
                  <a:moveTo>
                    <a:pt x="3" y="1"/>
                  </a:moveTo>
                  <a:lnTo>
                    <a:pt x="3" y="1"/>
                  </a:lnTo>
                  <a:cubicBezTo>
                    <a:pt x="7" y="1"/>
                    <a:pt x="13" y="0"/>
                    <a:pt x="18" y="0"/>
                  </a:cubicBezTo>
                  <a:cubicBezTo>
                    <a:pt x="8" y="0"/>
                    <a:pt x="0" y="1"/>
                    <a:pt x="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2" name="Freeform 41"/>
            <p:cNvSpPr>
              <a:spLocks/>
            </p:cNvSpPr>
            <p:nvPr/>
          </p:nvSpPr>
          <p:spPr bwMode="invGray">
            <a:xfrm>
              <a:off x="11882438" y="2825750"/>
              <a:ext cx="25400" cy="1587"/>
            </a:xfrm>
            <a:custGeom>
              <a:avLst/>
              <a:gdLst>
                <a:gd name="T0" fmla="*/ 0 w 14"/>
                <a:gd name="T1" fmla="*/ 1 h 1"/>
                <a:gd name="T2" fmla="*/ 0 w 14"/>
                <a:gd name="T3" fmla="*/ 1 h 1"/>
                <a:gd name="T4" fmla="*/ 14 w 14"/>
                <a:gd name="T5" fmla="*/ 0 h 1"/>
                <a:gd name="T6" fmla="*/ 0 w 1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">
                  <a:moveTo>
                    <a:pt x="0" y="1"/>
                  </a:moveTo>
                  <a:lnTo>
                    <a:pt x="0" y="1"/>
                  </a:lnTo>
                  <a:lnTo>
                    <a:pt x="14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3" name="Freeform 42"/>
            <p:cNvSpPr>
              <a:spLocks/>
            </p:cNvSpPr>
            <p:nvPr/>
          </p:nvSpPr>
          <p:spPr bwMode="invGray">
            <a:xfrm>
              <a:off x="8915400" y="2809875"/>
              <a:ext cx="15875" cy="1587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0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cubicBezTo>
                    <a:pt x="6" y="0"/>
                    <a:pt x="3" y="0"/>
                    <a:pt x="0" y="0"/>
                  </a:cubicBezTo>
                  <a:cubicBezTo>
                    <a:pt x="1" y="0"/>
                    <a:pt x="4" y="1"/>
                    <a:pt x="8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4" name="Freeform 43"/>
            <p:cNvSpPr>
              <a:spLocks/>
            </p:cNvSpPr>
            <p:nvPr/>
          </p:nvSpPr>
          <p:spPr bwMode="invGray">
            <a:xfrm>
              <a:off x="12109450" y="2752725"/>
              <a:ext cx="454025" cy="23812"/>
            </a:xfrm>
            <a:custGeom>
              <a:avLst/>
              <a:gdLst>
                <a:gd name="T0" fmla="*/ 102 w 236"/>
                <a:gd name="T1" fmla="*/ 10 h 10"/>
                <a:gd name="T2" fmla="*/ 102 w 236"/>
                <a:gd name="T3" fmla="*/ 10 h 10"/>
                <a:gd name="T4" fmla="*/ 123 w 236"/>
                <a:gd name="T5" fmla="*/ 7 h 10"/>
                <a:gd name="T6" fmla="*/ 200 w 236"/>
                <a:gd name="T7" fmla="*/ 6 h 10"/>
                <a:gd name="T8" fmla="*/ 203 w 236"/>
                <a:gd name="T9" fmla="*/ 3 h 10"/>
                <a:gd name="T10" fmla="*/ 160 w 236"/>
                <a:gd name="T11" fmla="*/ 4 h 10"/>
                <a:gd name="T12" fmla="*/ 202 w 236"/>
                <a:gd name="T13" fmla="*/ 3 h 10"/>
                <a:gd name="T14" fmla="*/ 198 w 236"/>
                <a:gd name="T15" fmla="*/ 0 h 10"/>
                <a:gd name="T16" fmla="*/ 0 w 236"/>
                <a:gd name="T17" fmla="*/ 4 h 10"/>
                <a:gd name="T18" fmla="*/ 137 w 236"/>
                <a:gd name="T19" fmla="*/ 4 h 10"/>
                <a:gd name="T20" fmla="*/ 121 w 236"/>
                <a:gd name="T21" fmla="*/ 6 h 10"/>
                <a:gd name="T22" fmla="*/ 8 w 236"/>
                <a:gd name="T23" fmla="*/ 5 h 10"/>
                <a:gd name="T24" fmla="*/ 104 w 236"/>
                <a:gd name="T25" fmla="*/ 7 h 10"/>
                <a:gd name="T26" fmla="*/ 84 w 236"/>
                <a:gd name="T27" fmla="*/ 9 h 10"/>
                <a:gd name="T28" fmla="*/ 102 w 236"/>
                <a:gd name="T2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36" h="10">
                  <a:moveTo>
                    <a:pt x="102" y="10"/>
                  </a:moveTo>
                  <a:lnTo>
                    <a:pt x="102" y="10"/>
                  </a:lnTo>
                  <a:cubicBezTo>
                    <a:pt x="107" y="9"/>
                    <a:pt x="208" y="8"/>
                    <a:pt x="123" y="7"/>
                  </a:cubicBezTo>
                  <a:cubicBezTo>
                    <a:pt x="126" y="4"/>
                    <a:pt x="177" y="6"/>
                    <a:pt x="200" y="6"/>
                  </a:cubicBezTo>
                  <a:cubicBezTo>
                    <a:pt x="184" y="5"/>
                    <a:pt x="208" y="4"/>
                    <a:pt x="203" y="3"/>
                  </a:cubicBezTo>
                  <a:cubicBezTo>
                    <a:pt x="192" y="4"/>
                    <a:pt x="179" y="4"/>
                    <a:pt x="160" y="4"/>
                  </a:cubicBezTo>
                  <a:cubicBezTo>
                    <a:pt x="152" y="3"/>
                    <a:pt x="180" y="2"/>
                    <a:pt x="202" y="3"/>
                  </a:cubicBezTo>
                  <a:cubicBezTo>
                    <a:pt x="175" y="1"/>
                    <a:pt x="236" y="1"/>
                    <a:pt x="198" y="0"/>
                  </a:cubicBezTo>
                  <a:cubicBezTo>
                    <a:pt x="116" y="0"/>
                    <a:pt x="57" y="0"/>
                    <a:pt x="0" y="4"/>
                  </a:cubicBezTo>
                  <a:cubicBezTo>
                    <a:pt x="46" y="3"/>
                    <a:pt x="99" y="3"/>
                    <a:pt x="137" y="4"/>
                  </a:cubicBezTo>
                  <a:lnTo>
                    <a:pt x="121" y="6"/>
                  </a:lnTo>
                  <a:cubicBezTo>
                    <a:pt x="78" y="4"/>
                    <a:pt x="51" y="5"/>
                    <a:pt x="8" y="5"/>
                  </a:cubicBezTo>
                  <a:lnTo>
                    <a:pt x="104" y="7"/>
                  </a:lnTo>
                  <a:cubicBezTo>
                    <a:pt x="149" y="9"/>
                    <a:pt x="119" y="9"/>
                    <a:pt x="84" y="9"/>
                  </a:cubicBezTo>
                  <a:cubicBezTo>
                    <a:pt x="92" y="9"/>
                    <a:pt x="100" y="9"/>
                    <a:pt x="102" y="1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5" name="Freeform 44"/>
            <p:cNvSpPr>
              <a:spLocks/>
            </p:cNvSpPr>
            <p:nvPr/>
          </p:nvSpPr>
          <p:spPr bwMode="invGray">
            <a:xfrm>
              <a:off x="12182475" y="2816225"/>
              <a:ext cx="9525" cy="0"/>
            </a:xfrm>
            <a:custGeom>
              <a:avLst/>
              <a:gdLst>
                <a:gd name="T0" fmla="*/ 0 w 5"/>
                <a:gd name="T1" fmla="*/ 0 w 5"/>
                <a:gd name="T2" fmla="*/ 1 w 5"/>
                <a:gd name="T3" fmla="*/ 5 w 5"/>
                <a:gd name="T4" fmla="*/ 0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6" name="Freeform 45"/>
            <p:cNvSpPr>
              <a:spLocks/>
            </p:cNvSpPr>
            <p:nvPr/>
          </p:nvSpPr>
          <p:spPr bwMode="invGray">
            <a:xfrm>
              <a:off x="4348162" y="2827338"/>
              <a:ext cx="17463" cy="3175"/>
            </a:xfrm>
            <a:custGeom>
              <a:avLst/>
              <a:gdLst>
                <a:gd name="T0" fmla="*/ 8 w 9"/>
                <a:gd name="T1" fmla="*/ 0 h 1"/>
                <a:gd name="T2" fmla="*/ 8 w 9"/>
                <a:gd name="T3" fmla="*/ 0 h 1"/>
                <a:gd name="T4" fmla="*/ 0 w 9"/>
                <a:gd name="T5" fmla="*/ 1 h 1"/>
                <a:gd name="T6" fmla="*/ 8 w 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1">
                  <a:moveTo>
                    <a:pt x="8" y="0"/>
                  </a:moveTo>
                  <a:lnTo>
                    <a:pt x="8" y="0"/>
                  </a:lnTo>
                  <a:lnTo>
                    <a:pt x="0" y="1"/>
                  </a:lnTo>
                  <a:cubicBezTo>
                    <a:pt x="7" y="0"/>
                    <a:pt x="9" y="0"/>
                    <a:pt x="8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7" name="Freeform 46"/>
            <p:cNvSpPr>
              <a:spLocks/>
            </p:cNvSpPr>
            <p:nvPr/>
          </p:nvSpPr>
          <p:spPr bwMode="invGray">
            <a:xfrm>
              <a:off x="12071350" y="279082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8" name="Freeform 47"/>
            <p:cNvSpPr>
              <a:spLocks/>
            </p:cNvSpPr>
            <p:nvPr/>
          </p:nvSpPr>
          <p:spPr bwMode="invGray">
            <a:xfrm>
              <a:off x="4754563" y="2827338"/>
              <a:ext cx="4763" cy="0"/>
            </a:xfrm>
            <a:custGeom>
              <a:avLst/>
              <a:gdLst>
                <a:gd name="T0" fmla="*/ 2 w 2"/>
                <a:gd name="T1" fmla="*/ 2 w 2"/>
                <a:gd name="T2" fmla="*/ 0 w 2"/>
                <a:gd name="T3" fmla="*/ 2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lnTo>
                    <a:pt x="2" y="0"/>
                  </a:lnTo>
                  <a:lnTo>
                    <a:pt x="0" y="0"/>
                  </a:lnTo>
                  <a:cubicBezTo>
                    <a:pt x="1" y="0"/>
                    <a:pt x="1" y="0"/>
                    <a:pt x="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9" name="Freeform 48"/>
            <p:cNvSpPr>
              <a:spLocks/>
            </p:cNvSpPr>
            <p:nvPr/>
          </p:nvSpPr>
          <p:spPr bwMode="invGray">
            <a:xfrm>
              <a:off x="4852988" y="2719388"/>
              <a:ext cx="9525" cy="3175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4 w 5"/>
                <a:gd name="T5" fmla="*/ 0 h 1"/>
                <a:gd name="T6" fmla="*/ 5 w 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cubicBezTo>
                    <a:pt x="5" y="1"/>
                    <a:pt x="5" y="1"/>
                    <a:pt x="4" y="0"/>
                  </a:cubicBezTo>
                  <a:cubicBezTo>
                    <a:pt x="0" y="1"/>
                    <a:pt x="2" y="1"/>
                    <a:pt x="5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0" name="Freeform 49"/>
            <p:cNvSpPr>
              <a:spLocks/>
            </p:cNvSpPr>
            <p:nvPr/>
          </p:nvSpPr>
          <p:spPr bwMode="invGray">
            <a:xfrm>
              <a:off x="4759325" y="282733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1" name="Freeform 50"/>
            <p:cNvSpPr>
              <a:spLocks/>
            </p:cNvSpPr>
            <p:nvPr/>
          </p:nvSpPr>
          <p:spPr bwMode="invGray">
            <a:xfrm>
              <a:off x="6654800" y="2805113"/>
              <a:ext cx="19050" cy="1587"/>
            </a:xfrm>
            <a:custGeom>
              <a:avLst/>
              <a:gdLst>
                <a:gd name="T0" fmla="*/ 10 w 10"/>
                <a:gd name="T1" fmla="*/ 1 h 1"/>
                <a:gd name="T2" fmla="*/ 10 w 10"/>
                <a:gd name="T3" fmla="*/ 1 h 1"/>
                <a:gd name="T4" fmla="*/ 2 w 10"/>
                <a:gd name="T5" fmla="*/ 0 h 1"/>
                <a:gd name="T6" fmla="*/ 10 w 1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1">
                  <a:moveTo>
                    <a:pt x="10" y="1"/>
                  </a:moveTo>
                  <a:lnTo>
                    <a:pt x="10" y="1"/>
                  </a:lnTo>
                  <a:lnTo>
                    <a:pt x="2" y="0"/>
                  </a:lnTo>
                  <a:cubicBezTo>
                    <a:pt x="0" y="0"/>
                    <a:pt x="2" y="0"/>
                    <a:pt x="1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2" name="Freeform 51"/>
            <p:cNvSpPr>
              <a:spLocks/>
            </p:cNvSpPr>
            <p:nvPr/>
          </p:nvSpPr>
          <p:spPr bwMode="invGray">
            <a:xfrm>
              <a:off x="6289675" y="2798763"/>
              <a:ext cx="6350" cy="0"/>
            </a:xfrm>
            <a:custGeom>
              <a:avLst/>
              <a:gdLst>
                <a:gd name="T0" fmla="*/ 3 w 3"/>
                <a:gd name="T1" fmla="*/ 3 w 3"/>
                <a:gd name="T2" fmla="*/ 0 w 3"/>
                <a:gd name="T3" fmla="*/ 3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">
                  <a:moveTo>
                    <a:pt x="3" y="0"/>
                  </a:moveTo>
                  <a:lnTo>
                    <a:pt x="3" y="0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3" name="Freeform 52"/>
            <p:cNvSpPr>
              <a:spLocks/>
            </p:cNvSpPr>
            <p:nvPr/>
          </p:nvSpPr>
          <p:spPr bwMode="invGray">
            <a:xfrm>
              <a:off x="9140825" y="2725738"/>
              <a:ext cx="44450" cy="0"/>
            </a:xfrm>
            <a:custGeom>
              <a:avLst/>
              <a:gdLst>
                <a:gd name="T0" fmla="*/ 23 w 23"/>
                <a:gd name="T1" fmla="*/ 23 w 23"/>
                <a:gd name="T2" fmla="*/ 0 w 23"/>
                <a:gd name="T3" fmla="*/ 23 w 2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3">
                  <a:moveTo>
                    <a:pt x="23" y="0"/>
                  </a:moveTo>
                  <a:lnTo>
                    <a:pt x="23" y="0"/>
                  </a:lnTo>
                  <a:lnTo>
                    <a:pt x="0" y="0"/>
                  </a:lnTo>
                  <a:lnTo>
                    <a:pt x="2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4" name="Freeform 53"/>
            <p:cNvSpPr>
              <a:spLocks/>
            </p:cNvSpPr>
            <p:nvPr/>
          </p:nvSpPr>
          <p:spPr bwMode="invGray">
            <a:xfrm>
              <a:off x="4737100" y="2827338"/>
              <a:ext cx="17463" cy="3175"/>
            </a:xfrm>
            <a:custGeom>
              <a:avLst/>
              <a:gdLst>
                <a:gd name="T0" fmla="*/ 9 w 9"/>
                <a:gd name="T1" fmla="*/ 0 h 1"/>
                <a:gd name="T2" fmla="*/ 9 w 9"/>
                <a:gd name="T3" fmla="*/ 0 h 1"/>
                <a:gd name="T4" fmla="*/ 0 w 9"/>
                <a:gd name="T5" fmla="*/ 1 h 1"/>
                <a:gd name="T6" fmla="*/ 9 w 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1">
                  <a:moveTo>
                    <a:pt x="9" y="0"/>
                  </a:moveTo>
                  <a:lnTo>
                    <a:pt x="9" y="0"/>
                  </a:lnTo>
                  <a:lnTo>
                    <a:pt x="0" y="1"/>
                  </a:lnTo>
                  <a:cubicBezTo>
                    <a:pt x="5" y="0"/>
                    <a:pt x="8" y="0"/>
                    <a:pt x="9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5" name="Freeform 54"/>
            <p:cNvSpPr>
              <a:spLocks/>
            </p:cNvSpPr>
            <p:nvPr/>
          </p:nvSpPr>
          <p:spPr bwMode="invGray">
            <a:xfrm>
              <a:off x="7239000" y="2779713"/>
              <a:ext cx="11113" cy="3175"/>
            </a:xfrm>
            <a:custGeom>
              <a:avLst/>
              <a:gdLst>
                <a:gd name="T0" fmla="*/ 6 w 6"/>
                <a:gd name="T1" fmla="*/ 0 h 1"/>
                <a:gd name="T2" fmla="*/ 6 w 6"/>
                <a:gd name="T3" fmla="*/ 0 h 1"/>
                <a:gd name="T4" fmla="*/ 0 w 6"/>
                <a:gd name="T5" fmla="*/ 1 h 1"/>
                <a:gd name="T6" fmla="*/ 4 w 6"/>
                <a:gd name="T7" fmla="*/ 1 h 1"/>
                <a:gd name="T8" fmla="*/ 6 w 6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1">
                  <a:moveTo>
                    <a:pt x="6" y="0"/>
                  </a:moveTo>
                  <a:lnTo>
                    <a:pt x="6" y="0"/>
                  </a:lnTo>
                  <a:lnTo>
                    <a:pt x="0" y="1"/>
                  </a:lnTo>
                  <a:lnTo>
                    <a:pt x="4" y="1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6" name="Freeform 55"/>
            <p:cNvSpPr>
              <a:spLocks/>
            </p:cNvSpPr>
            <p:nvPr/>
          </p:nvSpPr>
          <p:spPr bwMode="invGray">
            <a:xfrm>
              <a:off x="7181850" y="2773363"/>
              <a:ext cx="468313" cy="15875"/>
            </a:xfrm>
            <a:custGeom>
              <a:avLst/>
              <a:gdLst>
                <a:gd name="T0" fmla="*/ 139 w 244"/>
                <a:gd name="T1" fmla="*/ 5 h 7"/>
                <a:gd name="T2" fmla="*/ 139 w 244"/>
                <a:gd name="T3" fmla="*/ 5 h 7"/>
                <a:gd name="T4" fmla="*/ 132 w 244"/>
                <a:gd name="T5" fmla="*/ 6 h 7"/>
                <a:gd name="T6" fmla="*/ 244 w 244"/>
                <a:gd name="T7" fmla="*/ 4 h 7"/>
                <a:gd name="T8" fmla="*/ 178 w 244"/>
                <a:gd name="T9" fmla="*/ 1 h 7"/>
                <a:gd name="T10" fmla="*/ 101 w 244"/>
                <a:gd name="T11" fmla="*/ 0 h 7"/>
                <a:gd name="T12" fmla="*/ 77 w 244"/>
                <a:gd name="T13" fmla="*/ 3 h 7"/>
                <a:gd name="T14" fmla="*/ 60 w 244"/>
                <a:gd name="T15" fmla="*/ 1 h 7"/>
                <a:gd name="T16" fmla="*/ 0 w 244"/>
                <a:gd name="T17" fmla="*/ 1 h 7"/>
                <a:gd name="T18" fmla="*/ 52 w 244"/>
                <a:gd name="T19" fmla="*/ 1 h 7"/>
                <a:gd name="T20" fmla="*/ 36 w 244"/>
                <a:gd name="T21" fmla="*/ 3 h 7"/>
                <a:gd name="T22" fmla="*/ 41 w 244"/>
                <a:gd name="T23" fmla="*/ 3 h 7"/>
                <a:gd name="T24" fmla="*/ 139 w 244"/>
                <a:gd name="T25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44" h="7">
                  <a:moveTo>
                    <a:pt x="139" y="5"/>
                  </a:moveTo>
                  <a:lnTo>
                    <a:pt x="139" y="5"/>
                  </a:lnTo>
                  <a:cubicBezTo>
                    <a:pt x="135" y="5"/>
                    <a:pt x="134" y="6"/>
                    <a:pt x="132" y="6"/>
                  </a:cubicBezTo>
                  <a:cubicBezTo>
                    <a:pt x="169" y="5"/>
                    <a:pt x="236" y="6"/>
                    <a:pt x="244" y="4"/>
                  </a:cubicBezTo>
                  <a:cubicBezTo>
                    <a:pt x="232" y="4"/>
                    <a:pt x="167" y="2"/>
                    <a:pt x="178" y="1"/>
                  </a:cubicBezTo>
                  <a:cubicBezTo>
                    <a:pt x="152" y="2"/>
                    <a:pt x="115" y="0"/>
                    <a:pt x="101" y="0"/>
                  </a:cubicBezTo>
                  <a:cubicBezTo>
                    <a:pt x="143" y="2"/>
                    <a:pt x="105" y="2"/>
                    <a:pt x="77" y="3"/>
                  </a:cubicBezTo>
                  <a:cubicBezTo>
                    <a:pt x="51" y="2"/>
                    <a:pt x="82" y="1"/>
                    <a:pt x="60" y="1"/>
                  </a:cubicBezTo>
                  <a:lnTo>
                    <a:pt x="0" y="1"/>
                  </a:lnTo>
                  <a:lnTo>
                    <a:pt x="52" y="1"/>
                  </a:lnTo>
                  <a:lnTo>
                    <a:pt x="36" y="3"/>
                  </a:lnTo>
                  <a:lnTo>
                    <a:pt x="41" y="3"/>
                  </a:lnTo>
                  <a:cubicBezTo>
                    <a:pt x="129" y="2"/>
                    <a:pt x="49" y="7"/>
                    <a:pt x="139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7" name="Freeform 56"/>
            <p:cNvSpPr>
              <a:spLocks/>
            </p:cNvSpPr>
            <p:nvPr/>
          </p:nvSpPr>
          <p:spPr bwMode="invGray">
            <a:xfrm>
              <a:off x="7407275" y="2787650"/>
              <a:ext cx="26988" cy="0"/>
            </a:xfrm>
            <a:custGeom>
              <a:avLst/>
              <a:gdLst>
                <a:gd name="T0" fmla="*/ 14 w 14"/>
                <a:gd name="T1" fmla="*/ 14 w 14"/>
                <a:gd name="T2" fmla="*/ 0 w 14"/>
                <a:gd name="T3" fmla="*/ 14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4">
                  <a:moveTo>
                    <a:pt x="14" y="0"/>
                  </a:moveTo>
                  <a:lnTo>
                    <a:pt x="14" y="0"/>
                  </a:lnTo>
                  <a:lnTo>
                    <a:pt x="0" y="0"/>
                  </a:lnTo>
                  <a:cubicBezTo>
                    <a:pt x="8" y="0"/>
                    <a:pt x="11" y="0"/>
                    <a:pt x="1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8" name="Freeform 57"/>
            <p:cNvSpPr>
              <a:spLocks/>
            </p:cNvSpPr>
            <p:nvPr/>
          </p:nvSpPr>
          <p:spPr bwMode="invGray">
            <a:xfrm>
              <a:off x="8123238" y="2794000"/>
              <a:ext cx="31750" cy="1587"/>
            </a:xfrm>
            <a:custGeom>
              <a:avLst/>
              <a:gdLst>
                <a:gd name="T0" fmla="*/ 0 w 16"/>
                <a:gd name="T1" fmla="*/ 1 h 1"/>
                <a:gd name="T2" fmla="*/ 0 w 16"/>
                <a:gd name="T3" fmla="*/ 1 h 1"/>
                <a:gd name="T4" fmla="*/ 16 w 16"/>
                <a:gd name="T5" fmla="*/ 0 h 1"/>
                <a:gd name="T6" fmla="*/ 0 w 1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0" y="1"/>
                  </a:moveTo>
                  <a:lnTo>
                    <a:pt x="0" y="1"/>
                  </a:lnTo>
                  <a:lnTo>
                    <a:pt x="16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9" name="Freeform 58"/>
            <p:cNvSpPr>
              <a:spLocks/>
            </p:cNvSpPr>
            <p:nvPr/>
          </p:nvSpPr>
          <p:spPr bwMode="invGray">
            <a:xfrm>
              <a:off x="3070225" y="2794000"/>
              <a:ext cx="101600" cy="4762"/>
            </a:xfrm>
            <a:custGeom>
              <a:avLst/>
              <a:gdLst>
                <a:gd name="T0" fmla="*/ 0 w 53"/>
                <a:gd name="T1" fmla="*/ 0 h 2"/>
                <a:gd name="T2" fmla="*/ 0 w 53"/>
                <a:gd name="T3" fmla="*/ 0 h 2"/>
                <a:gd name="T4" fmla="*/ 52 w 53"/>
                <a:gd name="T5" fmla="*/ 0 h 2"/>
                <a:gd name="T6" fmla="*/ 6 w 53"/>
                <a:gd name="T7" fmla="*/ 0 h 2"/>
                <a:gd name="T8" fmla="*/ 0 w 53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2">
                  <a:moveTo>
                    <a:pt x="0" y="0"/>
                  </a:moveTo>
                  <a:lnTo>
                    <a:pt x="0" y="0"/>
                  </a:lnTo>
                  <a:cubicBezTo>
                    <a:pt x="2" y="1"/>
                    <a:pt x="53" y="2"/>
                    <a:pt x="52" y="0"/>
                  </a:cubicBez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0" name="Freeform 59"/>
            <p:cNvSpPr>
              <a:spLocks/>
            </p:cNvSpPr>
            <p:nvPr/>
          </p:nvSpPr>
          <p:spPr bwMode="invGray">
            <a:xfrm>
              <a:off x="9963150" y="2778125"/>
              <a:ext cx="41275" cy="0"/>
            </a:xfrm>
            <a:custGeom>
              <a:avLst/>
              <a:gdLst>
                <a:gd name="T0" fmla="*/ 21 w 21"/>
                <a:gd name="T1" fmla="*/ 21 w 21"/>
                <a:gd name="T2" fmla="*/ 3 w 21"/>
                <a:gd name="T3" fmla="*/ 0 w 21"/>
                <a:gd name="T4" fmla="*/ 21 w 2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21">
                  <a:moveTo>
                    <a:pt x="21" y="0"/>
                  </a:moveTo>
                  <a:lnTo>
                    <a:pt x="21" y="0"/>
                  </a:lnTo>
                  <a:lnTo>
                    <a:pt x="3" y="0"/>
                  </a:lnTo>
                  <a:lnTo>
                    <a:pt x="0" y="0"/>
                  </a:lnTo>
                  <a:cubicBezTo>
                    <a:pt x="4" y="0"/>
                    <a:pt x="15" y="0"/>
                    <a:pt x="2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1" name="Freeform 60"/>
            <p:cNvSpPr>
              <a:spLocks/>
            </p:cNvSpPr>
            <p:nvPr/>
          </p:nvSpPr>
          <p:spPr bwMode="invGray">
            <a:xfrm>
              <a:off x="7523163" y="2773363"/>
              <a:ext cx="30163" cy="3175"/>
            </a:xfrm>
            <a:custGeom>
              <a:avLst/>
              <a:gdLst>
                <a:gd name="T0" fmla="*/ 16 w 16"/>
                <a:gd name="T1" fmla="*/ 0 h 1"/>
                <a:gd name="T2" fmla="*/ 16 w 16"/>
                <a:gd name="T3" fmla="*/ 0 h 1"/>
                <a:gd name="T4" fmla="*/ 0 w 16"/>
                <a:gd name="T5" fmla="*/ 1 h 1"/>
                <a:gd name="T6" fmla="*/ 16 w 16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16" y="0"/>
                  </a:moveTo>
                  <a:lnTo>
                    <a:pt x="16" y="0"/>
                  </a:lnTo>
                  <a:cubicBezTo>
                    <a:pt x="6" y="0"/>
                    <a:pt x="2" y="1"/>
                    <a:pt x="0" y="1"/>
                  </a:cubicBezTo>
                  <a:cubicBezTo>
                    <a:pt x="6" y="1"/>
                    <a:pt x="12" y="1"/>
                    <a:pt x="1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2" name="Freeform 61"/>
            <p:cNvSpPr>
              <a:spLocks/>
            </p:cNvSpPr>
            <p:nvPr/>
          </p:nvSpPr>
          <p:spPr bwMode="invGray">
            <a:xfrm>
              <a:off x="10009188" y="2787650"/>
              <a:ext cx="115888" cy="3175"/>
            </a:xfrm>
            <a:custGeom>
              <a:avLst/>
              <a:gdLst>
                <a:gd name="T0" fmla="*/ 0 w 60"/>
                <a:gd name="T1" fmla="*/ 0 h 2"/>
                <a:gd name="T2" fmla="*/ 0 w 60"/>
                <a:gd name="T3" fmla="*/ 0 h 2"/>
                <a:gd name="T4" fmla="*/ 19 w 60"/>
                <a:gd name="T5" fmla="*/ 2 h 2"/>
                <a:gd name="T6" fmla="*/ 60 w 60"/>
                <a:gd name="T7" fmla="*/ 1 h 2"/>
                <a:gd name="T8" fmla="*/ 0 w 60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0" h="2">
                  <a:moveTo>
                    <a:pt x="0" y="0"/>
                  </a:moveTo>
                  <a:lnTo>
                    <a:pt x="0" y="0"/>
                  </a:lnTo>
                  <a:cubicBezTo>
                    <a:pt x="7" y="0"/>
                    <a:pt x="18" y="1"/>
                    <a:pt x="19" y="2"/>
                  </a:cubicBezTo>
                  <a:cubicBezTo>
                    <a:pt x="34" y="2"/>
                    <a:pt x="45" y="1"/>
                    <a:pt x="60" y="1"/>
                  </a:cubicBezTo>
                  <a:cubicBezTo>
                    <a:pt x="43" y="1"/>
                    <a:pt x="23" y="1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3" name="Freeform 62"/>
            <p:cNvSpPr>
              <a:spLocks/>
            </p:cNvSpPr>
            <p:nvPr/>
          </p:nvSpPr>
          <p:spPr bwMode="invGray">
            <a:xfrm>
              <a:off x="10125075" y="2789238"/>
              <a:ext cx="1588" cy="0"/>
            </a:xfrm>
            <a:custGeom>
              <a:avLst/>
              <a:gdLst>
                <a:gd name="T0" fmla="*/ 1 w 1"/>
                <a:gd name="T1" fmla="*/ 1 w 1"/>
                <a:gd name="T2" fmla="*/ 0 w 1"/>
                <a:gd name="T3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4" name="Freeform 63"/>
            <p:cNvSpPr>
              <a:spLocks noEditPoints="1"/>
            </p:cNvSpPr>
            <p:nvPr/>
          </p:nvSpPr>
          <p:spPr bwMode="invGray">
            <a:xfrm>
              <a:off x="-4110038" y="2703513"/>
              <a:ext cx="16486188" cy="134937"/>
            </a:xfrm>
            <a:custGeom>
              <a:avLst/>
              <a:gdLst>
                <a:gd name="T0" fmla="*/ 5206 w 8594"/>
                <a:gd name="T1" fmla="*/ 34 h 60"/>
                <a:gd name="T2" fmla="*/ 4851 w 8594"/>
                <a:gd name="T3" fmla="*/ 37 h 60"/>
                <a:gd name="T4" fmla="*/ 5322 w 8594"/>
                <a:gd name="T5" fmla="*/ 35 h 60"/>
                <a:gd name="T6" fmla="*/ 5841 w 8594"/>
                <a:gd name="T7" fmla="*/ 43 h 60"/>
                <a:gd name="T8" fmla="*/ 5952 w 8594"/>
                <a:gd name="T9" fmla="*/ 46 h 60"/>
                <a:gd name="T10" fmla="*/ 6323 w 8594"/>
                <a:gd name="T11" fmla="*/ 40 h 60"/>
                <a:gd name="T12" fmla="*/ 6806 w 8594"/>
                <a:gd name="T13" fmla="*/ 32 h 60"/>
                <a:gd name="T14" fmla="*/ 6211 w 8594"/>
                <a:gd name="T15" fmla="*/ 34 h 60"/>
                <a:gd name="T16" fmla="*/ 5558 w 8594"/>
                <a:gd name="T17" fmla="*/ 29 h 60"/>
                <a:gd name="T18" fmla="*/ 7046 w 8594"/>
                <a:gd name="T19" fmla="*/ 41 h 60"/>
                <a:gd name="T20" fmla="*/ 7472 w 8594"/>
                <a:gd name="T21" fmla="*/ 40 h 60"/>
                <a:gd name="T22" fmla="*/ 7784 w 8594"/>
                <a:gd name="T23" fmla="*/ 39 h 60"/>
                <a:gd name="T24" fmla="*/ 4392 w 8594"/>
                <a:gd name="T25" fmla="*/ 36 h 60"/>
                <a:gd name="T26" fmla="*/ 4053 w 8594"/>
                <a:gd name="T27" fmla="*/ 35 h 60"/>
                <a:gd name="T28" fmla="*/ 4729 w 8594"/>
                <a:gd name="T29" fmla="*/ 29 h 60"/>
                <a:gd name="T30" fmla="*/ 348 w 8594"/>
                <a:gd name="T31" fmla="*/ 40 h 60"/>
                <a:gd name="T32" fmla="*/ 3365 w 8594"/>
                <a:gd name="T33" fmla="*/ 41 h 60"/>
                <a:gd name="T34" fmla="*/ 2626 w 8594"/>
                <a:gd name="T35" fmla="*/ 45 h 60"/>
                <a:gd name="T36" fmla="*/ 1989 w 8594"/>
                <a:gd name="T37" fmla="*/ 45 h 60"/>
                <a:gd name="T38" fmla="*/ 1241 w 8594"/>
                <a:gd name="T39" fmla="*/ 44 h 60"/>
                <a:gd name="T40" fmla="*/ 260 w 8594"/>
                <a:gd name="T41" fmla="*/ 41 h 60"/>
                <a:gd name="T42" fmla="*/ 403 w 8594"/>
                <a:gd name="T43" fmla="*/ 29 h 60"/>
                <a:gd name="T44" fmla="*/ 1235 w 8594"/>
                <a:gd name="T45" fmla="*/ 30 h 60"/>
                <a:gd name="T46" fmla="*/ 1695 w 8594"/>
                <a:gd name="T47" fmla="*/ 28 h 60"/>
                <a:gd name="T48" fmla="*/ 2516 w 8594"/>
                <a:gd name="T49" fmla="*/ 20 h 60"/>
                <a:gd name="T50" fmla="*/ 3096 w 8594"/>
                <a:gd name="T51" fmla="*/ 21 h 60"/>
                <a:gd name="T52" fmla="*/ 3775 w 8594"/>
                <a:gd name="T53" fmla="*/ 17 h 60"/>
                <a:gd name="T54" fmla="*/ 3608 w 8594"/>
                <a:gd name="T55" fmla="*/ 13 h 60"/>
                <a:gd name="T56" fmla="*/ 3472 w 8594"/>
                <a:gd name="T57" fmla="*/ 9 h 60"/>
                <a:gd name="T58" fmla="*/ 4061 w 8594"/>
                <a:gd name="T59" fmla="*/ 4 h 60"/>
                <a:gd name="T60" fmla="*/ 4257 w 8594"/>
                <a:gd name="T61" fmla="*/ 12 h 60"/>
                <a:gd name="T62" fmla="*/ 4645 w 8594"/>
                <a:gd name="T63" fmla="*/ 16 h 60"/>
                <a:gd name="T64" fmla="*/ 4373 w 8594"/>
                <a:gd name="T65" fmla="*/ 10 h 60"/>
                <a:gd name="T66" fmla="*/ 5119 w 8594"/>
                <a:gd name="T67" fmla="*/ 4 h 60"/>
                <a:gd name="T68" fmla="*/ 5193 w 8594"/>
                <a:gd name="T69" fmla="*/ 5 h 60"/>
                <a:gd name="T70" fmla="*/ 5134 w 8594"/>
                <a:gd name="T71" fmla="*/ 16 h 60"/>
                <a:gd name="T72" fmla="*/ 5438 w 8594"/>
                <a:gd name="T73" fmla="*/ 15 h 60"/>
                <a:gd name="T74" fmla="*/ 5834 w 8594"/>
                <a:gd name="T75" fmla="*/ 5 h 60"/>
                <a:gd name="T76" fmla="*/ 5843 w 8594"/>
                <a:gd name="T77" fmla="*/ 16 h 60"/>
                <a:gd name="T78" fmla="*/ 5967 w 8594"/>
                <a:gd name="T79" fmla="*/ 11 h 60"/>
                <a:gd name="T80" fmla="*/ 6226 w 8594"/>
                <a:gd name="T81" fmla="*/ 10 h 60"/>
                <a:gd name="T82" fmla="*/ 6261 w 8594"/>
                <a:gd name="T83" fmla="*/ 13 h 60"/>
                <a:gd name="T84" fmla="*/ 6697 w 8594"/>
                <a:gd name="T85" fmla="*/ 10 h 60"/>
                <a:gd name="T86" fmla="*/ 6837 w 8594"/>
                <a:gd name="T87" fmla="*/ 16 h 60"/>
                <a:gd name="T88" fmla="*/ 7682 w 8594"/>
                <a:gd name="T89" fmla="*/ 14 h 60"/>
                <a:gd name="T90" fmla="*/ 7802 w 8594"/>
                <a:gd name="T91" fmla="*/ 24 h 60"/>
                <a:gd name="T92" fmla="*/ 8182 w 8594"/>
                <a:gd name="T93" fmla="*/ 23 h 60"/>
                <a:gd name="T94" fmla="*/ 8315 w 8594"/>
                <a:gd name="T95" fmla="*/ 27 h 60"/>
                <a:gd name="T96" fmla="*/ 8441 w 8594"/>
                <a:gd name="T97" fmla="*/ 38 h 60"/>
                <a:gd name="T98" fmla="*/ 8077 w 8594"/>
                <a:gd name="T99" fmla="*/ 45 h 60"/>
                <a:gd name="T100" fmla="*/ 8594 w 8594"/>
                <a:gd name="T101" fmla="*/ 47 h 60"/>
                <a:gd name="T102" fmla="*/ 8205 w 8594"/>
                <a:gd name="T103" fmla="*/ 53 h 60"/>
                <a:gd name="T104" fmla="*/ 7779 w 8594"/>
                <a:gd name="T105" fmla="*/ 58 h 60"/>
                <a:gd name="T106" fmla="*/ 7358 w 8594"/>
                <a:gd name="T107" fmla="*/ 54 h 60"/>
                <a:gd name="T108" fmla="*/ 6692 w 8594"/>
                <a:gd name="T109" fmla="*/ 49 h 60"/>
                <a:gd name="T110" fmla="*/ 5792 w 8594"/>
                <a:gd name="T111" fmla="*/ 53 h 60"/>
                <a:gd name="T112" fmla="*/ 5390 w 8594"/>
                <a:gd name="T113" fmla="*/ 47 h 60"/>
                <a:gd name="T114" fmla="*/ 5194 w 8594"/>
                <a:gd name="T115" fmla="*/ 51 h 60"/>
                <a:gd name="T116" fmla="*/ 4559 w 8594"/>
                <a:gd name="T117" fmla="*/ 53 h 60"/>
                <a:gd name="T118" fmla="*/ 4226 w 8594"/>
                <a:gd name="T119" fmla="*/ 58 h 60"/>
                <a:gd name="T120" fmla="*/ 4010 w 8594"/>
                <a:gd name="T121" fmla="*/ 60 h 60"/>
                <a:gd name="T122" fmla="*/ 3858 w 8594"/>
                <a:gd name="T123" fmla="*/ 3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8594" h="60">
                  <a:moveTo>
                    <a:pt x="4248" y="14"/>
                  </a:moveTo>
                  <a:lnTo>
                    <a:pt x="4248" y="14"/>
                  </a:lnTo>
                  <a:lnTo>
                    <a:pt x="4246" y="14"/>
                  </a:lnTo>
                  <a:lnTo>
                    <a:pt x="4248" y="14"/>
                  </a:lnTo>
                  <a:lnTo>
                    <a:pt x="4248" y="14"/>
                  </a:lnTo>
                  <a:close/>
                  <a:moveTo>
                    <a:pt x="5299" y="30"/>
                  </a:moveTo>
                  <a:lnTo>
                    <a:pt x="5299" y="30"/>
                  </a:lnTo>
                  <a:lnTo>
                    <a:pt x="5241" y="31"/>
                  </a:lnTo>
                  <a:lnTo>
                    <a:pt x="5247" y="31"/>
                  </a:lnTo>
                  <a:lnTo>
                    <a:pt x="5190" y="32"/>
                  </a:lnTo>
                  <a:cubicBezTo>
                    <a:pt x="5225" y="33"/>
                    <a:pt x="5248" y="35"/>
                    <a:pt x="5199" y="36"/>
                  </a:cubicBezTo>
                  <a:cubicBezTo>
                    <a:pt x="5203" y="36"/>
                    <a:pt x="5189" y="35"/>
                    <a:pt x="5206" y="34"/>
                  </a:cubicBezTo>
                  <a:cubicBezTo>
                    <a:pt x="5173" y="33"/>
                    <a:pt x="5101" y="32"/>
                    <a:pt x="5120" y="35"/>
                  </a:cubicBezTo>
                  <a:cubicBezTo>
                    <a:pt x="5183" y="32"/>
                    <a:pt x="5134" y="39"/>
                    <a:pt x="5184" y="36"/>
                  </a:cubicBezTo>
                  <a:cubicBezTo>
                    <a:pt x="5157" y="38"/>
                    <a:pt x="5131" y="38"/>
                    <a:pt x="5106" y="38"/>
                  </a:cubicBezTo>
                  <a:cubicBezTo>
                    <a:pt x="5132" y="37"/>
                    <a:pt x="5100" y="35"/>
                    <a:pt x="5061" y="34"/>
                  </a:cubicBezTo>
                  <a:cubicBezTo>
                    <a:pt x="5044" y="35"/>
                    <a:pt x="4997" y="34"/>
                    <a:pt x="4969" y="35"/>
                  </a:cubicBezTo>
                  <a:cubicBezTo>
                    <a:pt x="4979" y="37"/>
                    <a:pt x="4954" y="38"/>
                    <a:pt x="5001" y="38"/>
                  </a:cubicBezTo>
                  <a:cubicBezTo>
                    <a:pt x="4984" y="39"/>
                    <a:pt x="4957" y="39"/>
                    <a:pt x="4928" y="38"/>
                  </a:cubicBezTo>
                  <a:cubicBezTo>
                    <a:pt x="4940" y="38"/>
                    <a:pt x="4960" y="38"/>
                    <a:pt x="4959" y="37"/>
                  </a:cubicBezTo>
                  <a:cubicBezTo>
                    <a:pt x="4940" y="35"/>
                    <a:pt x="4917" y="35"/>
                    <a:pt x="4905" y="35"/>
                  </a:cubicBezTo>
                  <a:lnTo>
                    <a:pt x="4876" y="35"/>
                  </a:lnTo>
                  <a:cubicBezTo>
                    <a:pt x="4879" y="35"/>
                    <a:pt x="4881" y="35"/>
                    <a:pt x="4883" y="36"/>
                  </a:cubicBezTo>
                  <a:lnTo>
                    <a:pt x="4851" y="37"/>
                  </a:lnTo>
                  <a:cubicBezTo>
                    <a:pt x="4894" y="36"/>
                    <a:pt x="4871" y="38"/>
                    <a:pt x="4870" y="39"/>
                  </a:cubicBezTo>
                  <a:cubicBezTo>
                    <a:pt x="4871" y="37"/>
                    <a:pt x="4842" y="39"/>
                    <a:pt x="4827" y="39"/>
                  </a:cubicBezTo>
                  <a:lnTo>
                    <a:pt x="4860" y="41"/>
                  </a:lnTo>
                  <a:cubicBezTo>
                    <a:pt x="4844" y="42"/>
                    <a:pt x="4805" y="40"/>
                    <a:pt x="4813" y="42"/>
                  </a:cubicBezTo>
                  <a:cubicBezTo>
                    <a:pt x="4881" y="43"/>
                    <a:pt x="4907" y="42"/>
                    <a:pt x="4969" y="42"/>
                  </a:cubicBezTo>
                  <a:lnTo>
                    <a:pt x="4944" y="40"/>
                  </a:lnTo>
                  <a:cubicBezTo>
                    <a:pt x="5014" y="39"/>
                    <a:pt x="4987" y="43"/>
                    <a:pt x="5065" y="43"/>
                  </a:cubicBezTo>
                  <a:cubicBezTo>
                    <a:pt x="5098" y="41"/>
                    <a:pt x="5183" y="42"/>
                    <a:pt x="5184" y="39"/>
                  </a:cubicBezTo>
                  <a:cubicBezTo>
                    <a:pt x="5174" y="40"/>
                    <a:pt x="5233" y="42"/>
                    <a:pt x="5260" y="40"/>
                  </a:cubicBezTo>
                  <a:cubicBezTo>
                    <a:pt x="5289" y="38"/>
                    <a:pt x="5379" y="37"/>
                    <a:pt x="5352" y="36"/>
                  </a:cubicBezTo>
                  <a:cubicBezTo>
                    <a:pt x="5328" y="36"/>
                    <a:pt x="5295" y="37"/>
                    <a:pt x="5276" y="36"/>
                  </a:cubicBezTo>
                  <a:lnTo>
                    <a:pt x="5322" y="35"/>
                  </a:lnTo>
                  <a:lnTo>
                    <a:pt x="5292" y="33"/>
                  </a:lnTo>
                  <a:cubicBezTo>
                    <a:pt x="5308" y="34"/>
                    <a:pt x="5306" y="32"/>
                    <a:pt x="5299" y="30"/>
                  </a:cubicBezTo>
                  <a:close/>
                  <a:moveTo>
                    <a:pt x="5493" y="27"/>
                  </a:moveTo>
                  <a:lnTo>
                    <a:pt x="5493" y="27"/>
                  </a:lnTo>
                  <a:cubicBezTo>
                    <a:pt x="5524" y="32"/>
                    <a:pt x="5557" y="36"/>
                    <a:pt x="5700" y="35"/>
                  </a:cubicBezTo>
                  <a:lnTo>
                    <a:pt x="5689" y="35"/>
                  </a:lnTo>
                  <a:cubicBezTo>
                    <a:pt x="5761" y="38"/>
                    <a:pt x="5829" y="32"/>
                    <a:pt x="5916" y="35"/>
                  </a:cubicBezTo>
                  <a:cubicBezTo>
                    <a:pt x="5874" y="36"/>
                    <a:pt x="5876" y="36"/>
                    <a:pt x="5829" y="40"/>
                  </a:cubicBezTo>
                  <a:lnTo>
                    <a:pt x="5875" y="39"/>
                  </a:lnTo>
                  <a:cubicBezTo>
                    <a:pt x="5862" y="41"/>
                    <a:pt x="5907" y="40"/>
                    <a:pt x="5941" y="40"/>
                  </a:cubicBezTo>
                  <a:lnTo>
                    <a:pt x="5911" y="43"/>
                  </a:lnTo>
                  <a:cubicBezTo>
                    <a:pt x="5891" y="42"/>
                    <a:pt x="5839" y="42"/>
                    <a:pt x="5841" y="43"/>
                  </a:cubicBezTo>
                  <a:cubicBezTo>
                    <a:pt x="5852" y="42"/>
                    <a:pt x="5772" y="39"/>
                    <a:pt x="5729" y="40"/>
                  </a:cubicBezTo>
                  <a:cubicBezTo>
                    <a:pt x="5733" y="42"/>
                    <a:pt x="5825" y="41"/>
                    <a:pt x="5784" y="44"/>
                  </a:cubicBezTo>
                  <a:cubicBezTo>
                    <a:pt x="5820" y="43"/>
                    <a:pt x="5825" y="45"/>
                    <a:pt x="5862" y="44"/>
                  </a:cubicBezTo>
                  <a:cubicBezTo>
                    <a:pt x="5826" y="45"/>
                    <a:pt x="5853" y="47"/>
                    <a:pt x="5827" y="48"/>
                  </a:cubicBezTo>
                  <a:lnTo>
                    <a:pt x="5888" y="47"/>
                  </a:lnTo>
                  <a:cubicBezTo>
                    <a:pt x="5890" y="48"/>
                    <a:pt x="5798" y="49"/>
                    <a:pt x="5849" y="51"/>
                  </a:cubicBezTo>
                  <a:cubicBezTo>
                    <a:pt x="5874" y="50"/>
                    <a:pt x="5940" y="52"/>
                    <a:pt x="5941" y="49"/>
                  </a:cubicBezTo>
                  <a:lnTo>
                    <a:pt x="5943" y="50"/>
                  </a:lnTo>
                  <a:cubicBezTo>
                    <a:pt x="5989" y="51"/>
                    <a:pt x="5963" y="47"/>
                    <a:pt x="6020" y="48"/>
                  </a:cubicBezTo>
                  <a:cubicBezTo>
                    <a:pt x="6021" y="47"/>
                    <a:pt x="6010" y="47"/>
                    <a:pt x="5989" y="47"/>
                  </a:cubicBezTo>
                  <a:cubicBezTo>
                    <a:pt x="5972" y="47"/>
                    <a:pt x="5969" y="49"/>
                    <a:pt x="5934" y="49"/>
                  </a:cubicBezTo>
                  <a:cubicBezTo>
                    <a:pt x="5918" y="47"/>
                    <a:pt x="5977" y="49"/>
                    <a:pt x="5952" y="46"/>
                  </a:cubicBezTo>
                  <a:cubicBezTo>
                    <a:pt x="5940" y="45"/>
                    <a:pt x="5858" y="48"/>
                    <a:pt x="5884" y="44"/>
                  </a:cubicBezTo>
                  <a:lnTo>
                    <a:pt x="5931" y="45"/>
                  </a:lnTo>
                  <a:cubicBezTo>
                    <a:pt x="5932" y="43"/>
                    <a:pt x="5965" y="43"/>
                    <a:pt x="5964" y="41"/>
                  </a:cubicBezTo>
                  <a:cubicBezTo>
                    <a:pt x="5993" y="40"/>
                    <a:pt x="6019" y="43"/>
                    <a:pt x="6048" y="41"/>
                  </a:cubicBezTo>
                  <a:cubicBezTo>
                    <a:pt x="6060" y="40"/>
                    <a:pt x="6039" y="37"/>
                    <a:pt x="6087" y="38"/>
                  </a:cubicBezTo>
                  <a:cubicBezTo>
                    <a:pt x="6124" y="41"/>
                    <a:pt x="6234" y="41"/>
                    <a:pt x="6276" y="40"/>
                  </a:cubicBezTo>
                  <a:lnTo>
                    <a:pt x="6312" y="39"/>
                  </a:lnTo>
                  <a:cubicBezTo>
                    <a:pt x="6309" y="38"/>
                    <a:pt x="6243" y="39"/>
                    <a:pt x="6266" y="38"/>
                  </a:cubicBezTo>
                  <a:lnTo>
                    <a:pt x="6322" y="37"/>
                  </a:lnTo>
                  <a:lnTo>
                    <a:pt x="6318" y="38"/>
                  </a:lnTo>
                  <a:cubicBezTo>
                    <a:pt x="6337" y="38"/>
                    <a:pt x="6356" y="37"/>
                    <a:pt x="6373" y="37"/>
                  </a:cubicBezTo>
                  <a:cubicBezTo>
                    <a:pt x="6355" y="38"/>
                    <a:pt x="6315" y="38"/>
                    <a:pt x="6323" y="40"/>
                  </a:cubicBezTo>
                  <a:cubicBezTo>
                    <a:pt x="6349" y="40"/>
                    <a:pt x="6353" y="41"/>
                    <a:pt x="6377" y="41"/>
                  </a:cubicBezTo>
                  <a:cubicBezTo>
                    <a:pt x="6372" y="41"/>
                    <a:pt x="6368" y="41"/>
                    <a:pt x="6368" y="41"/>
                  </a:cubicBezTo>
                  <a:cubicBezTo>
                    <a:pt x="6422" y="42"/>
                    <a:pt x="6420" y="39"/>
                    <a:pt x="6433" y="38"/>
                  </a:cubicBezTo>
                  <a:cubicBezTo>
                    <a:pt x="6487" y="36"/>
                    <a:pt x="6379" y="36"/>
                    <a:pt x="6386" y="33"/>
                  </a:cubicBezTo>
                  <a:lnTo>
                    <a:pt x="6543" y="32"/>
                  </a:lnTo>
                  <a:cubicBezTo>
                    <a:pt x="6529" y="33"/>
                    <a:pt x="6516" y="34"/>
                    <a:pt x="6521" y="35"/>
                  </a:cubicBezTo>
                  <a:cubicBezTo>
                    <a:pt x="6559" y="36"/>
                    <a:pt x="6522" y="36"/>
                    <a:pt x="6576" y="36"/>
                  </a:cubicBezTo>
                  <a:cubicBezTo>
                    <a:pt x="6572" y="33"/>
                    <a:pt x="6644" y="35"/>
                    <a:pt x="6682" y="33"/>
                  </a:cubicBezTo>
                  <a:cubicBezTo>
                    <a:pt x="6700" y="34"/>
                    <a:pt x="6704" y="34"/>
                    <a:pt x="6665" y="34"/>
                  </a:cubicBezTo>
                  <a:cubicBezTo>
                    <a:pt x="6669" y="36"/>
                    <a:pt x="6721" y="36"/>
                    <a:pt x="6740" y="36"/>
                  </a:cubicBezTo>
                  <a:lnTo>
                    <a:pt x="6781" y="35"/>
                  </a:lnTo>
                  <a:cubicBezTo>
                    <a:pt x="6765" y="34"/>
                    <a:pt x="6772" y="32"/>
                    <a:pt x="6806" y="32"/>
                  </a:cubicBezTo>
                  <a:lnTo>
                    <a:pt x="6808" y="31"/>
                  </a:lnTo>
                  <a:cubicBezTo>
                    <a:pt x="6752" y="31"/>
                    <a:pt x="6666" y="28"/>
                    <a:pt x="6631" y="30"/>
                  </a:cubicBezTo>
                  <a:lnTo>
                    <a:pt x="6641" y="29"/>
                  </a:lnTo>
                  <a:cubicBezTo>
                    <a:pt x="6577" y="28"/>
                    <a:pt x="6502" y="33"/>
                    <a:pt x="6472" y="29"/>
                  </a:cubicBezTo>
                  <a:cubicBezTo>
                    <a:pt x="6475" y="28"/>
                    <a:pt x="6459" y="29"/>
                    <a:pt x="6460" y="27"/>
                  </a:cubicBezTo>
                  <a:lnTo>
                    <a:pt x="6413" y="28"/>
                  </a:lnTo>
                  <a:lnTo>
                    <a:pt x="6423" y="27"/>
                  </a:lnTo>
                  <a:lnTo>
                    <a:pt x="6343" y="28"/>
                  </a:lnTo>
                  <a:lnTo>
                    <a:pt x="6345" y="27"/>
                  </a:lnTo>
                  <a:lnTo>
                    <a:pt x="6253" y="32"/>
                  </a:lnTo>
                  <a:cubicBezTo>
                    <a:pt x="6253" y="33"/>
                    <a:pt x="6255" y="33"/>
                    <a:pt x="6242" y="34"/>
                  </a:cubicBezTo>
                  <a:cubicBezTo>
                    <a:pt x="6230" y="34"/>
                    <a:pt x="6220" y="34"/>
                    <a:pt x="6211" y="34"/>
                  </a:cubicBezTo>
                  <a:cubicBezTo>
                    <a:pt x="6211" y="34"/>
                    <a:pt x="6211" y="34"/>
                    <a:pt x="6211" y="34"/>
                  </a:cubicBezTo>
                  <a:lnTo>
                    <a:pt x="6211" y="34"/>
                  </a:lnTo>
                  <a:cubicBezTo>
                    <a:pt x="6191" y="34"/>
                    <a:pt x="6178" y="32"/>
                    <a:pt x="6154" y="32"/>
                  </a:cubicBezTo>
                  <a:lnTo>
                    <a:pt x="6229" y="32"/>
                  </a:lnTo>
                  <a:cubicBezTo>
                    <a:pt x="6235" y="30"/>
                    <a:pt x="6228" y="29"/>
                    <a:pt x="6192" y="27"/>
                  </a:cubicBezTo>
                  <a:cubicBezTo>
                    <a:pt x="6207" y="27"/>
                    <a:pt x="6213" y="26"/>
                    <a:pt x="6195" y="26"/>
                  </a:cubicBezTo>
                  <a:cubicBezTo>
                    <a:pt x="6192" y="26"/>
                    <a:pt x="6146" y="27"/>
                    <a:pt x="6163" y="28"/>
                  </a:cubicBezTo>
                  <a:cubicBezTo>
                    <a:pt x="6092" y="29"/>
                    <a:pt x="5978" y="25"/>
                    <a:pt x="5870" y="28"/>
                  </a:cubicBezTo>
                  <a:cubicBezTo>
                    <a:pt x="5947" y="26"/>
                    <a:pt x="5808" y="25"/>
                    <a:pt x="5894" y="25"/>
                  </a:cubicBezTo>
                  <a:cubicBezTo>
                    <a:pt x="5834" y="22"/>
                    <a:pt x="5842" y="27"/>
                    <a:pt x="5781" y="27"/>
                  </a:cubicBezTo>
                  <a:cubicBezTo>
                    <a:pt x="5776" y="26"/>
                    <a:pt x="5814" y="27"/>
                    <a:pt x="5828" y="25"/>
                  </a:cubicBezTo>
                  <a:cubicBezTo>
                    <a:pt x="5727" y="24"/>
                    <a:pt x="5657" y="29"/>
                    <a:pt x="5558" y="29"/>
                  </a:cubicBezTo>
                  <a:lnTo>
                    <a:pt x="5554" y="27"/>
                  </a:lnTo>
                  <a:lnTo>
                    <a:pt x="5493" y="27"/>
                  </a:lnTo>
                  <a:close/>
                  <a:moveTo>
                    <a:pt x="7145" y="32"/>
                  </a:moveTo>
                  <a:lnTo>
                    <a:pt x="7145" y="32"/>
                  </a:lnTo>
                  <a:cubicBezTo>
                    <a:pt x="7151" y="32"/>
                    <a:pt x="7153" y="31"/>
                    <a:pt x="7153" y="31"/>
                  </a:cubicBezTo>
                  <a:cubicBezTo>
                    <a:pt x="7028" y="36"/>
                    <a:pt x="6926" y="37"/>
                    <a:pt x="6859" y="36"/>
                  </a:cubicBezTo>
                  <a:cubicBezTo>
                    <a:pt x="6872" y="38"/>
                    <a:pt x="6932" y="40"/>
                    <a:pt x="6961" y="41"/>
                  </a:cubicBezTo>
                  <a:lnTo>
                    <a:pt x="6936" y="43"/>
                  </a:lnTo>
                  <a:lnTo>
                    <a:pt x="6920" y="41"/>
                  </a:lnTo>
                  <a:lnTo>
                    <a:pt x="6876" y="43"/>
                  </a:lnTo>
                  <a:cubicBezTo>
                    <a:pt x="6888" y="44"/>
                    <a:pt x="6924" y="44"/>
                    <a:pt x="6947" y="45"/>
                  </a:cubicBezTo>
                  <a:lnTo>
                    <a:pt x="7046" y="41"/>
                  </a:lnTo>
                  <a:lnTo>
                    <a:pt x="6986" y="40"/>
                  </a:lnTo>
                  <a:cubicBezTo>
                    <a:pt x="7002" y="40"/>
                    <a:pt x="7082" y="40"/>
                    <a:pt x="7114" y="40"/>
                  </a:cubicBezTo>
                  <a:cubicBezTo>
                    <a:pt x="7115" y="38"/>
                    <a:pt x="7060" y="37"/>
                    <a:pt x="7053" y="39"/>
                  </a:cubicBezTo>
                  <a:cubicBezTo>
                    <a:pt x="7047" y="37"/>
                    <a:pt x="7110" y="38"/>
                    <a:pt x="7070" y="36"/>
                  </a:cubicBezTo>
                  <a:cubicBezTo>
                    <a:pt x="7117" y="34"/>
                    <a:pt x="7193" y="36"/>
                    <a:pt x="7228" y="37"/>
                  </a:cubicBezTo>
                  <a:lnTo>
                    <a:pt x="7234" y="39"/>
                  </a:lnTo>
                  <a:cubicBezTo>
                    <a:pt x="7272" y="41"/>
                    <a:pt x="7260" y="36"/>
                    <a:pt x="7305" y="38"/>
                  </a:cubicBezTo>
                  <a:cubicBezTo>
                    <a:pt x="7249" y="38"/>
                    <a:pt x="7315" y="41"/>
                    <a:pt x="7270" y="41"/>
                  </a:cubicBezTo>
                  <a:cubicBezTo>
                    <a:pt x="7284" y="42"/>
                    <a:pt x="7270" y="44"/>
                    <a:pt x="7315" y="44"/>
                  </a:cubicBezTo>
                  <a:cubicBezTo>
                    <a:pt x="7352" y="40"/>
                    <a:pt x="7362" y="46"/>
                    <a:pt x="7398" y="43"/>
                  </a:cubicBezTo>
                  <a:cubicBezTo>
                    <a:pt x="7421" y="44"/>
                    <a:pt x="7372" y="45"/>
                    <a:pt x="7418" y="46"/>
                  </a:cubicBezTo>
                  <a:cubicBezTo>
                    <a:pt x="7472" y="44"/>
                    <a:pt x="7469" y="43"/>
                    <a:pt x="7472" y="40"/>
                  </a:cubicBezTo>
                  <a:cubicBezTo>
                    <a:pt x="7422" y="39"/>
                    <a:pt x="7416" y="43"/>
                    <a:pt x="7375" y="42"/>
                  </a:cubicBezTo>
                  <a:lnTo>
                    <a:pt x="7456" y="38"/>
                  </a:lnTo>
                  <a:cubicBezTo>
                    <a:pt x="7441" y="38"/>
                    <a:pt x="7430" y="38"/>
                    <a:pt x="7421" y="38"/>
                  </a:cubicBezTo>
                  <a:cubicBezTo>
                    <a:pt x="7437" y="38"/>
                    <a:pt x="7451" y="37"/>
                    <a:pt x="7463" y="36"/>
                  </a:cubicBezTo>
                  <a:lnTo>
                    <a:pt x="7482" y="35"/>
                  </a:lnTo>
                  <a:cubicBezTo>
                    <a:pt x="7436" y="35"/>
                    <a:pt x="7395" y="35"/>
                    <a:pt x="7388" y="34"/>
                  </a:cubicBezTo>
                  <a:lnTo>
                    <a:pt x="7394" y="32"/>
                  </a:lnTo>
                  <a:cubicBezTo>
                    <a:pt x="7378" y="31"/>
                    <a:pt x="7352" y="32"/>
                    <a:pt x="7339" y="33"/>
                  </a:cubicBezTo>
                  <a:cubicBezTo>
                    <a:pt x="7299" y="33"/>
                    <a:pt x="7258" y="34"/>
                    <a:pt x="7249" y="33"/>
                  </a:cubicBezTo>
                  <a:lnTo>
                    <a:pt x="7264" y="32"/>
                  </a:lnTo>
                  <a:lnTo>
                    <a:pt x="7145" y="32"/>
                  </a:lnTo>
                  <a:close/>
                  <a:moveTo>
                    <a:pt x="7784" y="39"/>
                  </a:moveTo>
                  <a:lnTo>
                    <a:pt x="7784" y="39"/>
                  </a:lnTo>
                  <a:lnTo>
                    <a:pt x="7795" y="40"/>
                  </a:lnTo>
                  <a:lnTo>
                    <a:pt x="7764" y="41"/>
                  </a:lnTo>
                  <a:cubicBezTo>
                    <a:pt x="7709" y="41"/>
                    <a:pt x="7664" y="37"/>
                    <a:pt x="7614" y="40"/>
                  </a:cubicBezTo>
                  <a:cubicBezTo>
                    <a:pt x="7591" y="39"/>
                    <a:pt x="7578" y="37"/>
                    <a:pt x="7566" y="36"/>
                  </a:cubicBezTo>
                  <a:lnTo>
                    <a:pt x="7597" y="36"/>
                  </a:lnTo>
                  <a:cubicBezTo>
                    <a:pt x="7737" y="32"/>
                    <a:pt x="7670" y="41"/>
                    <a:pt x="7784" y="39"/>
                  </a:cubicBezTo>
                  <a:close/>
                  <a:moveTo>
                    <a:pt x="4385" y="43"/>
                  </a:moveTo>
                  <a:lnTo>
                    <a:pt x="4385" y="43"/>
                  </a:lnTo>
                  <a:cubicBezTo>
                    <a:pt x="4401" y="40"/>
                    <a:pt x="4455" y="40"/>
                    <a:pt x="4458" y="38"/>
                  </a:cubicBezTo>
                  <a:cubicBezTo>
                    <a:pt x="4462" y="37"/>
                    <a:pt x="4450" y="37"/>
                    <a:pt x="4437" y="37"/>
                  </a:cubicBezTo>
                  <a:lnTo>
                    <a:pt x="4392" y="36"/>
                  </a:lnTo>
                  <a:cubicBezTo>
                    <a:pt x="4391" y="37"/>
                    <a:pt x="4388" y="37"/>
                    <a:pt x="4383" y="37"/>
                  </a:cubicBezTo>
                  <a:cubicBezTo>
                    <a:pt x="4399" y="38"/>
                    <a:pt x="4409" y="38"/>
                    <a:pt x="4403" y="40"/>
                  </a:cubicBezTo>
                  <a:cubicBezTo>
                    <a:pt x="4362" y="37"/>
                    <a:pt x="4366" y="42"/>
                    <a:pt x="4322" y="42"/>
                  </a:cubicBezTo>
                  <a:cubicBezTo>
                    <a:pt x="4308" y="43"/>
                    <a:pt x="4371" y="43"/>
                    <a:pt x="4385" y="43"/>
                  </a:cubicBezTo>
                  <a:close/>
                  <a:moveTo>
                    <a:pt x="4129" y="37"/>
                  </a:moveTo>
                  <a:lnTo>
                    <a:pt x="4129" y="37"/>
                  </a:lnTo>
                  <a:lnTo>
                    <a:pt x="4138" y="35"/>
                  </a:lnTo>
                  <a:lnTo>
                    <a:pt x="4112" y="35"/>
                  </a:lnTo>
                  <a:cubicBezTo>
                    <a:pt x="4115" y="36"/>
                    <a:pt x="4118" y="37"/>
                    <a:pt x="4129" y="37"/>
                  </a:cubicBezTo>
                  <a:close/>
                  <a:moveTo>
                    <a:pt x="4049" y="35"/>
                  </a:moveTo>
                  <a:lnTo>
                    <a:pt x="4049" y="35"/>
                  </a:lnTo>
                  <a:lnTo>
                    <a:pt x="4053" y="35"/>
                  </a:lnTo>
                  <a:lnTo>
                    <a:pt x="4025" y="34"/>
                  </a:lnTo>
                  <a:cubicBezTo>
                    <a:pt x="4029" y="35"/>
                    <a:pt x="4036" y="35"/>
                    <a:pt x="4049" y="35"/>
                  </a:cubicBezTo>
                  <a:close/>
                  <a:moveTo>
                    <a:pt x="4812" y="35"/>
                  </a:moveTo>
                  <a:lnTo>
                    <a:pt x="4812" y="35"/>
                  </a:lnTo>
                  <a:cubicBezTo>
                    <a:pt x="4808" y="35"/>
                    <a:pt x="4804" y="35"/>
                    <a:pt x="4802" y="35"/>
                  </a:cubicBezTo>
                  <a:lnTo>
                    <a:pt x="4812" y="35"/>
                  </a:lnTo>
                  <a:close/>
                  <a:moveTo>
                    <a:pt x="4778" y="37"/>
                  </a:moveTo>
                  <a:lnTo>
                    <a:pt x="4778" y="37"/>
                  </a:lnTo>
                  <a:cubicBezTo>
                    <a:pt x="4817" y="38"/>
                    <a:pt x="4808" y="37"/>
                    <a:pt x="4814" y="36"/>
                  </a:cubicBezTo>
                  <a:lnTo>
                    <a:pt x="4773" y="36"/>
                  </a:lnTo>
                  <a:cubicBezTo>
                    <a:pt x="4778" y="36"/>
                    <a:pt x="4781" y="37"/>
                    <a:pt x="4778" y="37"/>
                  </a:cubicBezTo>
                  <a:close/>
                  <a:moveTo>
                    <a:pt x="4729" y="29"/>
                  </a:moveTo>
                  <a:lnTo>
                    <a:pt x="4729" y="29"/>
                  </a:lnTo>
                  <a:lnTo>
                    <a:pt x="4523" y="28"/>
                  </a:lnTo>
                  <a:cubicBezTo>
                    <a:pt x="4643" y="33"/>
                    <a:pt x="4728" y="36"/>
                    <a:pt x="4527" y="37"/>
                  </a:cubicBezTo>
                  <a:lnTo>
                    <a:pt x="4514" y="37"/>
                  </a:lnTo>
                  <a:cubicBezTo>
                    <a:pt x="4540" y="38"/>
                    <a:pt x="4586" y="38"/>
                    <a:pt x="4628" y="37"/>
                  </a:cubicBezTo>
                  <a:cubicBezTo>
                    <a:pt x="4662" y="35"/>
                    <a:pt x="4773" y="29"/>
                    <a:pt x="4772" y="28"/>
                  </a:cubicBezTo>
                  <a:cubicBezTo>
                    <a:pt x="4760" y="27"/>
                    <a:pt x="4742" y="28"/>
                    <a:pt x="4720" y="28"/>
                  </a:cubicBezTo>
                  <a:lnTo>
                    <a:pt x="4729" y="29"/>
                  </a:lnTo>
                  <a:close/>
                  <a:moveTo>
                    <a:pt x="348" y="40"/>
                  </a:moveTo>
                  <a:lnTo>
                    <a:pt x="348" y="40"/>
                  </a:lnTo>
                  <a:cubicBezTo>
                    <a:pt x="352" y="40"/>
                    <a:pt x="354" y="40"/>
                    <a:pt x="356" y="40"/>
                  </a:cubicBezTo>
                  <a:cubicBezTo>
                    <a:pt x="354" y="40"/>
                    <a:pt x="356" y="40"/>
                    <a:pt x="348" y="40"/>
                  </a:cubicBezTo>
                  <a:close/>
                  <a:moveTo>
                    <a:pt x="3713" y="39"/>
                  </a:moveTo>
                  <a:lnTo>
                    <a:pt x="3713" y="39"/>
                  </a:lnTo>
                  <a:lnTo>
                    <a:pt x="3699" y="40"/>
                  </a:lnTo>
                  <a:lnTo>
                    <a:pt x="3706" y="39"/>
                  </a:lnTo>
                  <a:lnTo>
                    <a:pt x="3671" y="39"/>
                  </a:lnTo>
                  <a:lnTo>
                    <a:pt x="3656" y="39"/>
                  </a:lnTo>
                  <a:cubicBezTo>
                    <a:pt x="3658" y="39"/>
                    <a:pt x="3660" y="39"/>
                    <a:pt x="3661" y="39"/>
                  </a:cubicBezTo>
                  <a:lnTo>
                    <a:pt x="3650" y="38"/>
                  </a:lnTo>
                  <a:cubicBezTo>
                    <a:pt x="3622" y="40"/>
                    <a:pt x="3552" y="42"/>
                    <a:pt x="3532" y="43"/>
                  </a:cubicBezTo>
                  <a:cubicBezTo>
                    <a:pt x="3505" y="44"/>
                    <a:pt x="3473" y="44"/>
                    <a:pt x="3452" y="44"/>
                  </a:cubicBezTo>
                  <a:cubicBezTo>
                    <a:pt x="3471" y="44"/>
                    <a:pt x="3496" y="44"/>
                    <a:pt x="3489" y="43"/>
                  </a:cubicBezTo>
                  <a:cubicBezTo>
                    <a:pt x="3450" y="42"/>
                    <a:pt x="3431" y="39"/>
                    <a:pt x="3365" y="41"/>
                  </a:cubicBezTo>
                  <a:lnTo>
                    <a:pt x="3404" y="41"/>
                  </a:lnTo>
                  <a:lnTo>
                    <a:pt x="3316" y="45"/>
                  </a:lnTo>
                  <a:cubicBezTo>
                    <a:pt x="3286" y="44"/>
                    <a:pt x="3360" y="43"/>
                    <a:pt x="3372" y="42"/>
                  </a:cubicBezTo>
                  <a:cubicBezTo>
                    <a:pt x="3304" y="44"/>
                    <a:pt x="3247" y="39"/>
                    <a:pt x="3216" y="42"/>
                  </a:cubicBezTo>
                  <a:cubicBezTo>
                    <a:pt x="3211" y="40"/>
                    <a:pt x="3204" y="37"/>
                    <a:pt x="3159" y="37"/>
                  </a:cubicBezTo>
                  <a:cubicBezTo>
                    <a:pt x="3191" y="40"/>
                    <a:pt x="3132" y="39"/>
                    <a:pt x="3159" y="41"/>
                  </a:cubicBezTo>
                  <a:cubicBezTo>
                    <a:pt x="3143" y="42"/>
                    <a:pt x="3109" y="41"/>
                    <a:pt x="3106" y="42"/>
                  </a:cubicBezTo>
                  <a:lnTo>
                    <a:pt x="3110" y="41"/>
                  </a:lnTo>
                  <a:cubicBezTo>
                    <a:pt x="3034" y="38"/>
                    <a:pt x="3009" y="43"/>
                    <a:pt x="2976" y="45"/>
                  </a:cubicBezTo>
                  <a:cubicBezTo>
                    <a:pt x="2885" y="46"/>
                    <a:pt x="2843" y="45"/>
                    <a:pt x="2768" y="45"/>
                  </a:cubicBezTo>
                  <a:cubicBezTo>
                    <a:pt x="2765" y="44"/>
                    <a:pt x="2745" y="40"/>
                    <a:pt x="2715" y="40"/>
                  </a:cubicBezTo>
                  <a:cubicBezTo>
                    <a:pt x="2701" y="42"/>
                    <a:pt x="2633" y="43"/>
                    <a:pt x="2626" y="45"/>
                  </a:cubicBezTo>
                  <a:cubicBezTo>
                    <a:pt x="2680" y="46"/>
                    <a:pt x="2670" y="43"/>
                    <a:pt x="2702" y="43"/>
                  </a:cubicBezTo>
                  <a:cubicBezTo>
                    <a:pt x="2729" y="45"/>
                    <a:pt x="2705" y="45"/>
                    <a:pt x="2741" y="46"/>
                  </a:cubicBezTo>
                  <a:cubicBezTo>
                    <a:pt x="2712" y="46"/>
                    <a:pt x="2608" y="48"/>
                    <a:pt x="2576" y="46"/>
                  </a:cubicBezTo>
                  <a:lnTo>
                    <a:pt x="2587" y="45"/>
                  </a:lnTo>
                  <a:cubicBezTo>
                    <a:pt x="2536" y="44"/>
                    <a:pt x="2526" y="39"/>
                    <a:pt x="2441" y="42"/>
                  </a:cubicBezTo>
                  <a:lnTo>
                    <a:pt x="2400" y="43"/>
                  </a:lnTo>
                  <a:cubicBezTo>
                    <a:pt x="2402" y="43"/>
                    <a:pt x="2402" y="43"/>
                    <a:pt x="2403" y="43"/>
                  </a:cubicBezTo>
                  <a:cubicBezTo>
                    <a:pt x="2336" y="43"/>
                    <a:pt x="2354" y="40"/>
                    <a:pt x="2280" y="42"/>
                  </a:cubicBezTo>
                  <a:cubicBezTo>
                    <a:pt x="2286" y="42"/>
                    <a:pt x="2283" y="42"/>
                    <a:pt x="2288" y="42"/>
                  </a:cubicBezTo>
                  <a:cubicBezTo>
                    <a:pt x="2246" y="40"/>
                    <a:pt x="2204" y="43"/>
                    <a:pt x="2172" y="44"/>
                  </a:cubicBezTo>
                  <a:cubicBezTo>
                    <a:pt x="2153" y="42"/>
                    <a:pt x="2177" y="42"/>
                    <a:pt x="2189" y="40"/>
                  </a:cubicBezTo>
                  <a:cubicBezTo>
                    <a:pt x="2115" y="40"/>
                    <a:pt x="2035" y="43"/>
                    <a:pt x="1989" y="45"/>
                  </a:cubicBezTo>
                  <a:lnTo>
                    <a:pt x="1941" y="44"/>
                  </a:lnTo>
                  <a:cubicBezTo>
                    <a:pt x="1969" y="43"/>
                    <a:pt x="2004" y="41"/>
                    <a:pt x="1995" y="40"/>
                  </a:cubicBezTo>
                  <a:cubicBezTo>
                    <a:pt x="1969" y="41"/>
                    <a:pt x="1974" y="42"/>
                    <a:pt x="1937" y="41"/>
                  </a:cubicBezTo>
                  <a:cubicBezTo>
                    <a:pt x="1943" y="40"/>
                    <a:pt x="1959" y="39"/>
                    <a:pt x="1976" y="37"/>
                  </a:cubicBezTo>
                  <a:cubicBezTo>
                    <a:pt x="1900" y="35"/>
                    <a:pt x="1959" y="42"/>
                    <a:pt x="1905" y="38"/>
                  </a:cubicBezTo>
                  <a:cubicBezTo>
                    <a:pt x="1881" y="38"/>
                    <a:pt x="1867" y="40"/>
                    <a:pt x="1865" y="41"/>
                  </a:cubicBezTo>
                  <a:lnTo>
                    <a:pt x="1821" y="39"/>
                  </a:lnTo>
                  <a:cubicBezTo>
                    <a:pt x="1816" y="41"/>
                    <a:pt x="1762" y="41"/>
                    <a:pt x="1727" y="42"/>
                  </a:cubicBezTo>
                  <a:cubicBezTo>
                    <a:pt x="1722" y="42"/>
                    <a:pt x="1755" y="44"/>
                    <a:pt x="1769" y="43"/>
                  </a:cubicBezTo>
                  <a:cubicBezTo>
                    <a:pt x="1766" y="44"/>
                    <a:pt x="1728" y="45"/>
                    <a:pt x="1704" y="45"/>
                  </a:cubicBezTo>
                  <a:cubicBezTo>
                    <a:pt x="1695" y="41"/>
                    <a:pt x="1546" y="46"/>
                    <a:pt x="1574" y="41"/>
                  </a:cubicBezTo>
                  <a:cubicBezTo>
                    <a:pt x="1466" y="42"/>
                    <a:pt x="1313" y="43"/>
                    <a:pt x="1241" y="44"/>
                  </a:cubicBezTo>
                  <a:cubicBezTo>
                    <a:pt x="1218" y="43"/>
                    <a:pt x="1170" y="43"/>
                    <a:pt x="1198" y="41"/>
                  </a:cubicBezTo>
                  <a:cubicBezTo>
                    <a:pt x="1111" y="41"/>
                    <a:pt x="1066" y="45"/>
                    <a:pt x="979" y="44"/>
                  </a:cubicBezTo>
                  <a:cubicBezTo>
                    <a:pt x="972" y="44"/>
                    <a:pt x="1018" y="44"/>
                    <a:pt x="1015" y="43"/>
                  </a:cubicBezTo>
                  <a:cubicBezTo>
                    <a:pt x="958" y="44"/>
                    <a:pt x="912" y="41"/>
                    <a:pt x="824" y="42"/>
                  </a:cubicBezTo>
                  <a:cubicBezTo>
                    <a:pt x="839" y="42"/>
                    <a:pt x="843" y="41"/>
                    <a:pt x="845" y="41"/>
                  </a:cubicBezTo>
                  <a:cubicBezTo>
                    <a:pt x="847" y="41"/>
                    <a:pt x="809" y="42"/>
                    <a:pt x="786" y="43"/>
                  </a:cubicBezTo>
                  <a:cubicBezTo>
                    <a:pt x="773" y="42"/>
                    <a:pt x="803" y="42"/>
                    <a:pt x="796" y="42"/>
                  </a:cubicBezTo>
                  <a:cubicBezTo>
                    <a:pt x="626" y="40"/>
                    <a:pt x="496" y="45"/>
                    <a:pt x="327" y="44"/>
                  </a:cubicBezTo>
                  <a:cubicBezTo>
                    <a:pt x="376" y="44"/>
                    <a:pt x="394" y="42"/>
                    <a:pt x="394" y="41"/>
                  </a:cubicBezTo>
                  <a:lnTo>
                    <a:pt x="347" y="41"/>
                  </a:lnTo>
                  <a:cubicBezTo>
                    <a:pt x="329" y="42"/>
                    <a:pt x="293" y="42"/>
                    <a:pt x="263" y="43"/>
                  </a:cubicBezTo>
                  <a:cubicBezTo>
                    <a:pt x="260" y="42"/>
                    <a:pt x="245" y="42"/>
                    <a:pt x="260" y="41"/>
                  </a:cubicBezTo>
                  <a:cubicBezTo>
                    <a:pt x="167" y="38"/>
                    <a:pt x="114" y="45"/>
                    <a:pt x="0" y="44"/>
                  </a:cubicBezTo>
                  <a:lnTo>
                    <a:pt x="138" y="39"/>
                  </a:lnTo>
                  <a:lnTo>
                    <a:pt x="104" y="37"/>
                  </a:lnTo>
                  <a:lnTo>
                    <a:pt x="165" y="35"/>
                  </a:lnTo>
                  <a:cubicBezTo>
                    <a:pt x="129" y="33"/>
                    <a:pt x="97" y="36"/>
                    <a:pt x="92" y="34"/>
                  </a:cubicBezTo>
                  <a:cubicBezTo>
                    <a:pt x="100" y="34"/>
                    <a:pt x="119" y="34"/>
                    <a:pt x="119" y="33"/>
                  </a:cubicBezTo>
                  <a:cubicBezTo>
                    <a:pt x="84" y="32"/>
                    <a:pt x="82" y="34"/>
                    <a:pt x="55" y="34"/>
                  </a:cubicBezTo>
                  <a:cubicBezTo>
                    <a:pt x="125" y="30"/>
                    <a:pt x="260" y="31"/>
                    <a:pt x="333" y="30"/>
                  </a:cubicBezTo>
                  <a:cubicBezTo>
                    <a:pt x="345" y="30"/>
                    <a:pt x="324" y="31"/>
                    <a:pt x="322" y="31"/>
                  </a:cubicBezTo>
                  <a:cubicBezTo>
                    <a:pt x="351" y="31"/>
                    <a:pt x="369" y="32"/>
                    <a:pt x="407" y="32"/>
                  </a:cubicBezTo>
                  <a:cubicBezTo>
                    <a:pt x="430" y="30"/>
                    <a:pt x="389" y="30"/>
                    <a:pt x="371" y="30"/>
                  </a:cubicBezTo>
                  <a:cubicBezTo>
                    <a:pt x="373" y="29"/>
                    <a:pt x="382" y="29"/>
                    <a:pt x="403" y="29"/>
                  </a:cubicBezTo>
                  <a:cubicBezTo>
                    <a:pt x="408" y="31"/>
                    <a:pt x="516" y="30"/>
                    <a:pt x="543" y="32"/>
                  </a:cubicBezTo>
                  <a:cubicBezTo>
                    <a:pt x="653" y="32"/>
                    <a:pt x="525" y="27"/>
                    <a:pt x="633" y="28"/>
                  </a:cubicBezTo>
                  <a:lnTo>
                    <a:pt x="665" y="30"/>
                  </a:lnTo>
                  <a:cubicBezTo>
                    <a:pt x="727" y="29"/>
                    <a:pt x="808" y="27"/>
                    <a:pt x="878" y="28"/>
                  </a:cubicBezTo>
                  <a:lnTo>
                    <a:pt x="864" y="28"/>
                  </a:lnTo>
                  <a:cubicBezTo>
                    <a:pt x="854" y="29"/>
                    <a:pt x="870" y="29"/>
                    <a:pt x="877" y="30"/>
                  </a:cubicBezTo>
                  <a:cubicBezTo>
                    <a:pt x="931" y="31"/>
                    <a:pt x="979" y="28"/>
                    <a:pt x="1011" y="30"/>
                  </a:cubicBezTo>
                  <a:cubicBezTo>
                    <a:pt x="1072" y="28"/>
                    <a:pt x="1173" y="26"/>
                    <a:pt x="1243" y="25"/>
                  </a:cubicBezTo>
                  <a:cubicBezTo>
                    <a:pt x="1262" y="28"/>
                    <a:pt x="1152" y="28"/>
                    <a:pt x="1123" y="30"/>
                  </a:cubicBezTo>
                  <a:lnTo>
                    <a:pt x="1187" y="30"/>
                  </a:lnTo>
                  <a:cubicBezTo>
                    <a:pt x="1147" y="30"/>
                    <a:pt x="1132" y="31"/>
                    <a:pt x="1108" y="32"/>
                  </a:cubicBezTo>
                  <a:cubicBezTo>
                    <a:pt x="1164" y="33"/>
                    <a:pt x="1182" y="30"/>
                    <a:pt x="1235" y="30"/>
                  </a:cubicBezTo>
                  <a:cubicBezTo>
                    <a:pt x="1231" y="30"/>
                    <a:pt x="1238" y="31"/>
                    <a:pt x="1262" y="31"/>
                  </a:cubicBezTo>
                  <a:lnTo>
                    <a:pt x="1269" y="29"/>
                  </a:lnTo>
                  <a:cubicBezTo>
                    <a:pt x="1269" y="29"/>
                    <a:pt x="1272" y="29"/>
                    <a:pt x="1280" y="29"/>
                  </a:cubicBezTo>
                  <a:lnTo>
                    <a:pt x="1373" y="28"/>
                  </a:lnTo>
                  <a:cubicBezTo>
                    <a:pt x="1353" y="27"/>
                    <a:pt x="1352" y="26"/>
                    <a:pt x="1328" y="26"/>
                  </a:cubicBezTo>
                  <a:cubicBezTo>
                    <a:pt x="1337" y="27"/>
                    <a:pt x="1316" y="27"/>
                    <a:pt x="1292" y="27"/>
                  </a:cubicBezTo>
                  <a:cubicBezTo>
                    <a:pt x="1313" y="26"/>
                    <a:pt x="1269" y="26"/>
                    <a:pt x="1269" y="25"/>
                  </a:cubicBezTo>
                  <a:cubicBezTo>
                    <a:pt x="1318" y="25"/>
                    <a:pt x="1377" y="25"/>
                    <a:pt x="1409" y="24"/>
                  </a:cubicBezTo>
                  <a:lnTo>
                    <a:pt x="1419" y="26"/>
                  </a:lnTo>
                  <a:lnTo>
                    <a:pt x="1546" y="26"/>
                  </a:lnTo>
                  <a:lnTo>
                    <a:pt x="1536" y="27"/>
                  </a:lnTo>
                  <a:cubicBezTo>
                    <a:pt x="1591" y="27"/>
                    <a:pt x="1646" y="26"/>
                    <a:pt x="1695" y="28"/>
                  </a:cubicBezTo>
                  <a:cubicBezTo>
                    <a:pt x="1745" y="26"/>
                    <a:pt x="1807" y="24"/>
                    <a:pt x="1848" y="22"/>
                  </a:cubicBezTo>
                  <a:cubicBezTo>
                    <a:pt x="1869" y="20"/>
                    <a:pt x="1993" y="25"/>
                    <a:pt x="2049" y="21"/>
                  </a:cubicBezTo>
                  <a:cubicBezTo>
                    <a:pt x="2052" y="22"/>
                    <a:pt x="2010" y="23"/>
                    <a:pt x="1991" y="24"/>
                  </a:cubicBezTo>
                  <a:cubicBezTo>
                    <a:pt x="2028" y="24"/>
                    <a:pt x="2058" y="22"/>
                    <a:pt x="2070" y="24"/>
                  </a:cubicBezTo>
                  <a:cubicBezTo>
                    <a:pt x="1986" y="23"/>
                    <a:pt x="2074" y="26"/>
                    <a:pt x="2037" y="27"/>
                  </a:cubicBezTo>
                  <a:cubicBezTo>
                    <a:pt x="2076" y="27"/>
                    <a:pt x="2117" y="26"/>
                    <a:pt x="2136" y="25"/>
                  </a:cubicBezTo>
                  <a:cubicBezTo>
                    <a:pt x="2073" y="25"/>
                    <a:pt x="2158" y="22"/>
                    <a:pt x="2094" y="23"/>
                  </a:cubicBezTo>
                  <a:cubicBezTo>
                    <a:pt x="2144" y="21"/>
                    <a:pt x="2211" y="20"/>
                    <a:pt x="2270" y="21"/>
                  </a:cubicBezTo>
                  <a:cubicBezTo>
                    <a:pt x="2270" y="22"/>
                    <a:pt x="2277" y="22"/>
                    <a:pt x="2299" y="23"/>
                  </a:cubicBezTo>
                  <a:lnTo>
                    <a:pt x="2317" y="21"/>
                  </a:lnTo>
                  <a:cubicBezTo>
                    <a:pt x="2344" y="21"/>
                    <a:pt x="2263" y="23"/>
                    <a:pt x="2319" y="23"/>
                  </a:cubicBezTo>
                  <a:cubicBezTo>
                    <a:pt x="2376" y="21"/>
                    <a:pt x="2491" y="25"/>
                    <a:pt x="2516" y="20"/>
                  </a:cubicBezTo>
                  <a:cubicBezTo>
                    <a:pt x="2560" y="22"/>
                    <a:pt x="2433" y="22"/>
                    <a:pt x="2499" y="24"/>
                  </a:cubicBezTo>
                  <a:cubicBezTo>
                    <a:pt x="2461" y="26"/>
                    <a:pt x="2408" y="24"/>
                    <a:pt x="2396" y="26"/>
                  </a:cubicBezTo>
                  <a:cubicBezTo>
                    <a:pt x="2433" y="26"/>
                    <a:pt x="2409" y="28"/>
                    <a:pt x="2433" y="28"/>
                  </a:cubicBezTo>
                  <a:lnTo>
                    <a:pt x="2475" y="27"/>
                  </a:lnTo>
                  <a:lnTo>
                    <a:pt x="2466" y="27"/>
                  </a:lnTo>
                  <a:cubicBezTo>
                    <a:pt x="2536" y="24"/>
                    <a:pt x="2647" y="25"/>
                    <a:pt x="2737" y="25"/>
                  </a:cubicBezTo>
                  <a:cubicBezTo>
                    <a:pt x="2812" y="22"/>
                    <a:pt x="2865" y="19"/>
                    <a:pt x="2956" y="19"/>
                  </a:cubicBezTo>
                  <a:cubicBezTo>
                    <a:pt x="2929" y="20"/>
                    <a:pt x="3031" y="20"/>
                    <a:pt x="2974" y="23"/>
                  </a:cubicBezTo>
                  <a:cubicBezTo>
                    <a:pt x="3016" y="24"/>
                    <a:pt x="3058" y="22"/>
                    <a:pt x="3058" y="21"/>
                  </a:cubicBezTo>
                  <a:cubicBezTo>
                    <a:pt x="3021" y="21"/>
                    <a:pt x="3045" y="21"/>
                    <a:pt x="3014" y="21"/>
                  </a:cubicBezTo>
                  <a:cubicBezTo>
                    <a:pt x="3035" y="19"/>
                    <a:pt x="3084" y="19"/>
                    <a:pt x="3104" y="20"/>
                  </a:cubicBezTo>
                  <a:cubicBezTo>
                    <a:pt x="3094" y="20"/>
                    <a:pt x="3098" y="20"/>
                    <a:pt x="3096" y="21"/>
                  </a:cubicBezTo>
                  <a:cubicBezTo>
                    <a:pt x="3140" y="21"/>
                    <a:pt x="3117" y="19"/>
                    <a:pt x="3149" y="19"/>
                  </a:cubicBezTo>
                  <a:cubicBezTo>
                    <a:pt x="3159" y="20"/>
                    <a:pt x="3220" y="19"/>
                    <a:pt x="3249" y="20"/>
                  </a:cubicBezTo>
                  <a:lnTo>
                    <a:pt x="3291" y="17"/>
                  </a:lnTo>
                  <a:cubicBezTo>
                    <a:pt x="3268" y="19"/>
                    <a:pt x="3332" y="18"/>
                    <a:pt x="3338" y="19"/>
                  </a:cubicBezTo>
                  <a:cubicBezTo>
                    <a:pt x="3369" y="18"/>
                    <a:pt x="3394" y="16"/>
                    <a:pt x="3440" y="16"/>
                  </a:cubicBezTo>
                  <a:cubicBezTo>
                    <a:pt x="3421" y="17"/>
                    <a:pt x="3483" y="17"/>
                    <a:pt x="3483" y="19"/>
                  </a:cubicBezTo>
                  <a:cubicBezTo>
                    <a:pt x="3562" y="21"/>
                    <a:pt x="3614" y="14"/>
                    <a:pt x="3689" y="17"/>
                  </a:cubicBezTo>
                  <a:cubicBezTo>
                    <a:pt x="3687" y="17"/>
                    <a:pt x="3672" y="18"/>
                    <a:pt x="3694" y="19"/>
                  </a:cubicBezTo>
                  <a:cubicBezTo>
                    <a:pt x="3711" y="18"/>
                    <a:pt x="3741" y="18"/>
                    <a:pt x="3760" y="18"/>
                  </a:cubicBezTo>
                  <a:lnTo>
                    <a:pt x="3759" y="18"/>
                  </a:lnTo>
                  <a:lnTo>
                    <a:pt x="3760" y="18"/>
                  </a:lnTo>
                  <a:cubicBezTo>
                    <a:pt x="3769" y="18"/>
                    <a:pt x="3775" y="18"/>
                    <a:pt x="3775" y="17"/>
                  </a:cubicBezTo>
                  <a:cubicBezTo>
                    <a:pt x="3807" y="15"/>
                    <a:pt x="3823" y="14"/>
                    <a:pt x="3885" y="12"/>
                  </a:cubicBezTo>
                  <a:cubicBezTo>
                    <a:pt x="3881" y="10"/>
                    <a:pt x="3828" y="11"/>
                    <a:pt x="3805" y="12"/>
                  </a:cubicBezTo>
                  <a:lnTo>
                    <a:pt x="3786" y="14"/>
                  </a:lnTo>
                  <a:cubicBezTo>
                    <a:pt x="3767" y="11"/>
                    <a:pt x="3730" y="14"/>
                    <a:pt x="3715" y="13"/>
                  </a:cubicBezTo>
                  <a:cubicBezTo>
                    <a:pt x="3753" y="10"/>
                    <a:pt x="3860" y="11"/>
                    <a:pt x="3924" y="8"/>
                  </a:cubicBezTo>
                  <a:cubicBezTo>
                    <a:pt x="3885" y="6"/>
                    <a:pt x="3800" y="5"/>
                    <a:pt x="3725" y="6"/>
                  </a:cubicBezTo>
                  <a:lnTo>
                    <a:pt x="3758" y="7"/>
                  </a:lnTo>
                  <a:lnTo>
                    <a:pt x="3719" y="7"/>
                  </a:lnTo>
                  <a:lnTo>
                    <a:pt x="3757" y="9"/>
                  </a:lnTo>
                  <a:lnTo>
                    <a:pt x="3654" y="9"/>
                  </a:lnTo>
                  <a:cubicBezTo>
                    <a:pt x="3693" y="9"/>
                    <a:pt x="3709" y="12"/>
                    <a:pt x="3687" y="11"/>
                  </a:cubicBezTo>
                  <a:cubicBezTo>
                    <a:pt x="3643" y="10"/>
                    <a:pt x="3641" y="13"/>
                    <a:pt x="3608" y="13"/>
                  </a:cubicBezTo>
                  <a:cubicBezTo>
                    <a:pt x="3626" y="13"/>
                    <a:pt x="3650" y="13"/>
                    <a:pt x="3635" y="14"/>
                  </a:cubicBezTo>
                  <a:cubicBezTo>
                    <a:pt x="3569" y="12"/>
                    <a:pt x="3551" y="13"/>
                    <a:pt x="3492" y="11"/>
                  </a:cubicBezTo>
                  <a:cubicBezTo>
                    <a:pt x="3499" y="14"/>
                    <a:pt x="3417" y="11"/>
                    <a:pt x="3408" y="14"/>
                  </a:cubicBezTo>
                  <a:lnTo>
                    <a:pt x="3436" y="14"/>
                  </a:lnTo>
                  <a:lnTo>
                    <a:pt x="3377" y="16"/>
                  </a:lnTo>
                  <a:cubicBezTo>
                    <a:pt x="3323" y="14"/>
                    <a:pt x="3425" y="14"/>
                    <a:pt x="3343" y="12"/>
                  </a:cubicBezTo>
                  <a:cubicBezTo>
                    <a:pt x="3266" y="12"/>
                    <a:pt x="3268" y="15"/>
                    <a:pt x="3208" y="15"/>
                  </a:cubicBezTo>
                  <a:cubicBezTo>
                    <a:pt x="3228" y="14"/>
                    <a:pt x="3276" y="12"/>
                    <a:pt x="3324" y="12"/>
                  </a:cubicBezTo>
                  <a:lnTo>
                    <a:pt x="3295" y="11"/>
                  </a:lnTo>
                  <a:cubicBezTo>
                    <a:pt x="3310" y="10"/>
                    <a:pt x="3377" y="10"/>
                    <a:pt x="3410" y="10"/>
                  </a:cubicBezTo>
                  <a:cubicBezTo>
                    <a:pt x="3355" y="12"/>
                    <a:pt x="3436" y="11"/>
                    <a:pt x="3461" y="12"/>
                  </a:cubicBezTo>
                  <a:cubicBezTo>
                    <a:pt x="3466" y="10"/>
                    <a:pt x="3431" y="11"/>
                    <a:pt x="3472" y="9"/>
                  </a:cubicBezTo>
                  <a:cubicBezTo>
                    <a:pt x="3433" y="9"/>
                    <a:pt x="3427" y="9"/>
                    <a:pt x="3378" y="9"/>
                  </a:cubicBezTo>
                  <a:cubicBezTo>
                    <a:pt x="3485" y="9"/>
                    <a:pt x="3474" y="3"/>
                    <a:pt x="3568" y="4"/>
                  </a:cubicBezTo>
                  <a:cubicBezTo>
                    <a:pt x="3525" y="4"/>
                    <a:pt x="3584" y="6"/>
                    <a:pt x="3589" y="7"/>
                  </a:cubicBezTo>
                  <a:lnTo>
                    <a:pt x="3667" y="6"/>
                  </a:lnTo>
                  <a:lnTo>
                    <a:pt x="3652" y="4"/>
                  </a:lnTo>
                  <a:cubicBezTo>
                    <a:pt x="3707" y="3"/>
                    <a:pt x="3726" y="8"/>
                    <a:pt x="3789" y="5"/>
                  </a:cubicBezTo>
                  <a:cubicBezTo>
                    <a:pt x="3797" y="4"/>
                    <a:pt x="3733" y="4"/>
                    <a:pt x="3745" y="4"/>
                  </a:cubicBezTo>
                  <a:cubicBezTo>
                    <a:pt x="3831" y="3"/>
                    <a:pt x="3862" y="6"/>
                    <a:pt x="3939" y="8"/>
                  </a:cubicBezTo>
                  <a:cubicBezTo>
                    <a:pt x="3944" y="7"/>
                    <a:pt x="3943" y="6"/>
                    <a:pt x="3970" y="4"/>
                  </a:cubicBezTo>
                  <a:cubicBezTo>
                    <a:pt x="3961" y="6"/>
                    <a:pt x="3981" y="7"/>
                    <a:pt x="3951" y="8"/>
                  </a:cubicBezTo>
                  <a:cubicBezTo>
                    <a:pt x="3976" y="8"/>
                    <a:pt x="4007" y="7"/>
                    <a:pt x="4029" y="7"/>
                  </a:cubicBezTo>
                  <a:cubicBezTo>
                    <a:pt x="3976" y="6"/>
                    <a:pt x="4051" y="4"/>
                    <a:pt x="4061" y="4"/>
                  </a:cubicBezTo>
                  <a:cubicBezTo>
                    <a:pt x="4089" y="4"/>
                    <a:pt x="4053" y="5"/>
                    <a:pt x="4036" y="5"/>
                  </a:cubicBezTo>
                  <a:cubicBezTo>
                    <a:pt x="4058" y="6"/>
                    <a:pt x="4084" y="8"/>
                    <a:pt x="4097" y="6"/>
                  </a:cubicBezTo>
                  <a:cubicBezTo>
                    <a:pt x="4098" y="7"/>
                    <a:pt x="4035" y="10"/>
                    <a:pt x="3994" y="11"/>
                  </a:cubicBezTo>
                  <a:lnTo>
                    <a:pt x="4021" y="11"/>
                  </a:lnTo>
                  <a:cubicBezTo>
                    <a:pt x="4002" y="12"/>
                    <a:pt x="3999" y="12"/>
                    <a:pt x="3971" y="11"/>
                  </a:cubicBezTo>
                  <a:cubicBezTo>
                    <a:pt x="3998" y="13"/>
                    <a:pt x="3995" y="14"/>
                    <a:pt x="3989" y="15"/>
                  </a:cubicBezTo>
                  <a:cubicBezTo>
                    <a:pt x="3986" y="15"/>
                    <a:pt x="3991" y="15"/>
                    <a:pt x="3988" y="15"/>
                  </a:cubicBezTo>
                  <a:cubicBezTo>
                    <a:pt x="3966" y="14"/>
                    <a:pt x="3949" y="15"/>
                    <a:pt x="3954" y="16"/>
                  </a:cubicBezTo>
                  <a:cubicBezTo>
                    <a:pt x="3934" y="18"/>
                    <a:pt x="3985" y="17"/>
                    <a:pt x="4000" y="18"/>
                  </a:cubicBezTo>
                  <a:lnTo>
                    <a:pt x="4033" y="18"/>
                  </a:lnTo>
                  <a:lnTo>
                    <a:pt x="4149" y="10"/>
                  </a:lnTo>
                  <a:cubicBezTo>
                    <a:pt x="4198" y="9"/>
                    <a:pt x="4220" y="11"/>
                    <a:pt x="4257" y="12"/>
                  </a:cubicBezTo>
                  <a:lnTo>
                    <a:pt x="4267" y="10"/>
                  </a:lnTo>
                  <a:cubicBezTo>
                    <a:pt x="4310" y="10"/>
                    <a:pt x="4351" y="11"/>
                    <a:pt x="4323" y="13"/>
                  </a:cubicBezTo>
                  <a:cubicBezTo>
                    <a:pt x="4322" y="13"/>
                    <a:pt x="4316" y="13"/>
                    <a:pt x="4307" y="13"/>
                  </a:cubicBezTo>
                  <a:cubicBezTo>
                    <a:pt x="4305" y="13"/>
                    <a:pt x="4303" y="13"/>
                    <a:pt x="4301" y="13"/>
                  </a:cubicBezTo>
                  <a:lnTo>
                    <a:pt x="4298" y="14"/>
                  </a:lnTo>
                  <a:lnTo>
                    <a:pt x="4376" y="12"/>
                  </a:lnTo>
                  <a:cubicBezTo>
                    <a:pt x="4298" y="15"/>
                    <a:pt x="4372" y="16"/>
                    <a:pt x="4359" y="19"/>
                  </a:cubicBezTo>
                  <a:lnTo>
                    <a:pt x="4438" y="18"/>
                  </a:lnTo>
                  <a:cubicBezTo>
                    <a:pt x="4390" y="17"/>
                    <a:pt x="4437" y="16"/>
                    <a:pt x="4454" y="16"/>
                  </a:cubicBezTo>
                  <a:cubicBezTo>
                    <a:pt x="4458" y="18"/>
                    <a:pt x="4517" y="16"/>
                    <a:pt x="4545" y="16"/>
                  </a:cubicBezTo>
                  <a:lnTo>
                    <a:pt x="4543" y="16"/>
                  </a:lnTo>
                  <a:cubicBezTo>
                    <a:pt x="4568" y="17"/>
                    <a:pt x="4613" y="17"/>
                    <a:pt x="4645" y="16"/>
                  </a:cubicBezTo>
                  <a:cubicBezTo>
                    <a:pt x="4643" y="16"/>
                    <a:pt x="4684" y="12"/>
                    <a:pt x="4704" y="10"/>
                  </a:cubicBezTo>
                  <a:cubicBezTo>
                    <a:pt x="4649" y="10"/>
                    <a:pt x="4682" y="9"/>
                    <a:pt x="4677" y="8"/>
                  </a:cubicBezTo>
                  <a:cubicBezTo>
                    <a:pt x="4683" y="8"/>
                    <a:pt x="4693" y="8"/>
                    <a:pt x="4694" y="8"/>
                  </a:cubicBezTo>
                  <a:cubicBezTo>
                    <a:pt x="4702" y="7"/>
                    <a:pt x="4684" y="7"/>
                    <a:pt x="4682" y="6"/>
                  </a:cubicBezTo>
                  <a:cubicBezTo>
                    <a:pt x="4624" y="7"/>
                    <a:pt x="4564" y="8"/>
                    <a:pt x="4541" y="10"/>
                  </a:cubicBezTo>
                  <a:cubicBezTo>
                    <a:pt x="4558" y="12"/>
                    <a:pt x="4571" y="9"/>
                    <a:pt x="4591" y="10"/>
                  </a:cubicBezTo>
                  <a:cubicBezTo>
                    <a:pt x="4562" y="12"/>
                    <a:pt x="4525" y="11"/>
                    <a:pt x="4477" y="11"/>
                  </a:cubicBezTo>
                  <a:lnTo>
                    <a:pt x="4461" y="10"/>
                  </a:lnTo>
                  <a:lnTo>
                    <a:pt x="4412" y="11"/>
                  </a:lnTo>
                  <a:cubicBezTo>
                    <a:pt x="4432" y="10"/>
                    <a:pt x="4420" y="8"/>
                    <a:pt x="4471" y="8"/>
                  </a:cubicBezTo>
                  <a:cubicBezTo>
                    <a:pt x="4465" y="6"/>
                    <a:pt x="4421" y="8"/>
                    <a:pt x="4389" y="8"/>
                  </a:cubicBezTo>
                  <a:lnTo>
                    <a:pt x="4373" y="10"/>
                  </a:lnTo>
                  <a:cubicBezTo>
                    <a:pt x="4380" y="9"/>
                    <a:pt x="4313" y="9"/>
                    <a:pt x="4360" y="7"/>
                  </a:cubicBezTo>
                  <a:lnTo>
                    <a:pt x="4438" y="5"/>
                  </a:lnTo>
                  <a:lnTo>
                    <a:pt x="4416" y="4"/>
                  </a:lnTo>
                  <a:lnTo>
                    <a:pt x="4481" y="4"/>
                  </a:lnTo>
                  <a:lnTo>
                    <a:pt x="4466" y="4"/>
                  </a:lnTo>
                  <a:cubicBezTo>
                    <a:pt x="4571" y="4"/>
                    <a:pt x="4497" y="8"/>
                    <a:pt x="4603" y="6"/>
                  </a:cubicBezTo>
                  <a:cubicBezTo>
                    <a:pt x="4636" y="4"/>
                    <a:pt x="4671" y="4"/>
                    <a:pt x="4736" y="4"/>
                  </a:cubicBezTo>
                  <a:cubicBezTo>
                    <a:pt x="4689" y="4"/>
                    <a:pt x="4731" y="5"/>
                    <a:pt x="4714" y="7"/>
                  </a:cubicBezTo>
                  <a:cubicBezTo>
                    <a:pt x="4761" y="8"/>
                    <a:pt x="4777" y="6"/>
                    <a:pt x="4802" y="4"/>
                  </a:cubicBezTo>
                  <a:cubicBezTo>
                    <a:pt x="4814" y="6"/>
                    <a:pt x="4823" y="7"/>
                    <a:pt x="4780" y="7"/>
                  </a:cubicBezTo>
                  <a:cubicBezTo>
                    <a:pt x="4775" y="10"/>
                    <a:pt x="4837" y="6"/>
                    <a:pt x="4840" y="9"/>
                  </a:cubicBezTo>
                  <a:cubicBezTo>
                    <a:pt x="4982" y="9"/>
                    <a:pt x="4954" y="0"/>
                    <a:pt x="5119" y="4"/>
                  </a:cubicBezTo>
                  <a:lnTo>
                    <a:pt x="5113" y="4"/>
                  </a:lnTo>
                  <a:cubicBezTo>
                    <a:pt x="5218" y="4"/>
                    <a:pt x="5279" y="4"/>
                    <a:pt x="5376" y="4"/>
                  </a:cubicBezTo>
                  <a:lnTo>
                    <a:pt x="5452" y="6"/>
                  </a:lnTo>
                  <a:cubicBezTo>
                    <a:pt x="5435" y="6"/>
                    <a:pt x="5389" y="9"/>
                    <a:pt x="5411" y="10"/>
                  </a:cubicBezTo>
                  <a:cubicBezTo>
                    <a:pt x="5373" y="7"/>
                    <a:pt x="5334" y="8"/>
                    <a:pt x="5294" y="7"/>
                  </a:cubicBezTo>
                  <a:cubicBezTo>
                    <a:pt x="5290" y="7"/>
                    <a:pt x="5306" y="8"/>
                    <a:pt x="5313" y="9"/>
                  </a:cubicBezTo>
                  <a:cubicBezTo>
                    <a:pt x="5289" y="9"/>
                    <a:pt x="5277" y="7"/>
                    <a:pt x="5245" y="8"/>
                  </a:cubicBezTo>
                  <a:cubicBezTo>
                    <a:pt x="5246" y="8"/>
                    <a:pt x="5281" y="9"/>
                    <a:pt x="5255" y="9"/>
                  </a:cubicBezTo>
                  <a:lnTo>
                    <a:pt x="5211" y="8"/>
                  </a:lnTo>
                  <a:cubicBezTo>
                    <a:pt x="5153" y="9"/>
                    <a:pt x="5183" y="12"/>
                    <a:pt x="5114" y="11"/>
                  </a:cubicBezTo>
                  <a:cubicBezTo>
                    <a:pt x="5127" y="10"/>
                    <a:pt x="5153" y="7"/>
                    <a:pt x="5180" y="7"/>
                  </a:cubicBezTo>
                  <a:cubicBezTo>
                    <a:pt x="5148" y="6"/>
                    <a:pt x="5221" y="6"/>
                    <a:pt x="5193" y="5"/>
                  </a:cubicBezTo>
                  <a:cubicBezTo>
                    <a:pt x="5148" y="7"/>
                    <a:pt x="5126" y="5"/>
                    <a:pt x="5066" y="7"/>
                  </a:cubicBezTo>
                  <a:cubicBezTo>
                    <a:pt x="5073" y="7"/>
                    <a:pt x="5075" y="6"/>
                    <a:pt x="5090" y="6"/>
                  </a:cubicBezTo>
                  <a:lnTo>
                    <a:pt x="5003" y="5"/>
                  </a:lnTo>
                  <a:cubicBezTo>
                    <a:pt x="5024" y="6"/>
                    <a:pt x="4931" y="7"/>
                    <a:pt x="4939" y="9"/>
                  </a:cubicBezTo>
                  <a:cubicBezTo>
                    <a:pt x="5032" y="10"/>
                    <a:pt x="5005" y="8"/>
                    <a:pt x="5110" y="9"/>
                  </a:cubicBezTo>
                  <a:cubicBezTo>
                    <a:pt x="5080" y="10"/>
                    <a:pt x="5042" y="12"/>
                    <a:pt x="5024" y="14"/>
                  </a:cubicBezTo>
                  <a:cubicBezTo>
                    <a:pt x="5023" y="14"/>
                    <a:pt x="5021" y="14"/>
                    <a:pt x="5018" y="14"/>
                  </a:cubicBezTo>
                  <a:cubicBezTo>
                    <a:pt x="5002" y="16"/>
                    <a:pt x="5018" y="17"/>
                    <a:pt x="5018" y="21"/>
                  </a:cubicBezTo>
                  <a:cubicBezTo>
                    <a:pt x="5066" y="18"/>
                    <a:pt x="5098" y="20"/>
                    <a:pt x="5155" y="19"/>
                  </a:cubicBezTo>
                  <a:cubicBezTo>
                    <a:pt x="5166" y="16"/>
                    <a:pt x="5122" y="16"/>
                    <a:pt x="5094" y="16"/>
                  </a:cubicBezTo>
                  <a:lnTo>
                    <a:pt x="5144" y="15"/>
                  </a:lnTo>
                  <a:lnTo>
                    <a:pt x="5134" y="16"/>
                  </a:lnTo>
                  <a:lnTo>
                    <a:pt x="5261" y="17"/>
                  </a:lnTo>
                  <a:cubicBezTo>
                    <a:pt x="5237" y="17"/>
                    <a:pt x="5229" y="18"/>
                    <a:pt x="5216" y="19"/>
                  </a:cubicBezTo>
                  <a:cubicBezTo>
                    <a:pt x="5233" y="19"/>
                    <a:pt x="5249" y="19"/>
                    <a:pt x="5266" y="20"/>
                  </a:cubicBezTo>
                  <a:cubicBezTo>
                    <a:pt x="5262" y="18"/>
                    <a:pt x="5265" y="17"/>
                    <a:pt x="5281" y="17"/>
                  </a:cubicBezTo>
                  <a:cubicBezTo>
                    <a:pt x="5362" y="17"/>
                    <a:pt x="5408" y="19"/>
                    <a:pt x="5438" y="21"/>
                  </a:cubicBezTo>
                  <a:lnTo>
                    <a:pt x="5447" y="21"/>
                  </a:lnTo>
                  <a:cubicBezTo>
                    <a:pt x="5434" y="19"/>
                    <a:pt x="5505" y="17"/>
                    <a:pt x="5531" y="15"/>
                  </a:cubicBezTo>
                  <a:cubicBezTo>
                    <a:pt x="5530" y="17"/>
                    <a:pt x="5573" y="16"/>
                    <a:pt x="5596" y="17"/>
                  </a:cubicBezTo>
                  <a:cubicBezTo>
                    <a:pt x="5609" y="15"/>
                    <a:pt x="5592" y="12"/>
                    <a:pt x="5564" y="10"/>
                  </a:cubicBezTo>
                  <a:cubicBezTo>
                    <a:pt x="5508" y="12"/>
                    <a:pt x="5533" y="12"/>
                    <a:pt x="5507" y="15"/>
                  </a:cubicBezTo>
                  <a:lnTo>
                    <a:pt x="5418" y="17"/>
                  </a:lnTo>
                  <a:lnTo>
                    <a:pt x="5438" y="15"/>
                  </a:lnTo>
                  <a:cubicBezTo>
                    <a:pt x="5394" y="15"/>
                    <a:pt x="5351" y="17"/>
                    <a:pt x="5354" y="15"/>
                  </a:cubicBezTo>
                  <a:cubicBezTo>
                    <a:pt x="5378" y="13"/>
                    <a:pt x="5416" y="14"/>
                    <a:pt x="5439" y="12"/>
                  </a:cubicBezTo>
                  <a:lnTo>
                    <a:pt x="5410" y="11"/>
                  </a:lnTo>
                  <a:cubicBezTo>
                    <a:pt x="5462" y="9"/>
                    <a:pt x="5437" y="14"/>
                    <a:pt x="5499" y="12"/>
                  </a:cubicBezTo>
                  <a:cubicBezTo>
                    <a:pt x="5476" y="10"/>
                    <a:pt x="5505" y="12"/>
                    <a:pt x="5532" y="10"/>
                  </a:cubicBezTo>
                  <a:cubicBezTo>
                    <a:pt x="5510" y="9"/>
                    <a:pt x="5422" y="11"/>
                    <a:pt x="5440" y="7"/>
                  </a:cubicBezTo>
                  <a:cubicBezTo>
                    <a:pt x="5473" y="6"/>
                    <a:pt x="5550" y="12"/>
                    <a:pt x="5593" y="8"/>
                  </a:cubicBezTo>
                  <a:lnTo>
                    <a:pt x="5590" y="8"/>
                  </a:lnTo>
                  <a:cubicBezTo>
                    <a:pt x="5654" y="9"/>
                    <a:pt x="5676" y="7"/>
                    <a:pt x="5700" y="5"/>
                  </a:cubicBezTo>
                  <a:cubicBezTo>
                    <a:pt x="5727" y="7"/>
                    <a:pt x="5764" y="5"/>
                    <a:pt x="5793" y="5"/>
                  </a:cubicBezTo>
                  <a:lnTo>
                    <a:pt x="5793" y="6"/>
                  </a:lnTo>
                  <a:lnTo>
                    <a:pt x="5834" y="5"/>
                  </a:lnTo>
                  <a:cubicBezTo>
                    <a:pt x="5814" y="7"/>
                    <a:pt x="5786" y="5"/>
                    <a:pt x="5750" y="6"/>
                  </a:cubicBezTo>
                  <a:lnTo>
                    <a:pt x="5755" y="8"/>
                  </a:lnTo>
                  <a:cubicBezTo>
                    <a:pt x="5714" y="5"/>
                    <a:pt x="5686" y="9"/>
                    <a:pt x="5655" y="10"/>
                  </a:cubicBezTo>
                  <a:cubicBezTo>
                    <a:pt x="5701" y="9"/>
                    <a:pt x="5785" y="11"/>
                    <a:pt x="5796" y="7"/>
                  </a:cubicBezTo>
                  <a:lnTo>
                    <a:pt x="5824" y="9"/>
                  </a:lnTo>
                  <a:lnTo>
                    <a:pt x="5838" y="8"/>
                  </a:lnTo>
                  <a:cubicBezTo>
                    <a:pt x="5859" y="10"/>
                    <a:pt x="5838" y="12"/>
                    <a:pt x="5796" y="13"/>
                  </a:cubicBezTo>
                  <a:cubicBezTo>
                    <a:pt x="5789" y="12"/>
                    <a:pt x="5786" y="12"/>
                    <a:pt x="5788" y="11"/>
                  </a:cubicBezTo>
                  <a:cubicBezTo>
                    <a:pt x="5769" y="12"/>
                    <a:pt x="5751" y="14"/>
                    <a:pt x="5705" y="13"/>
                  </a:cubicBezTo>
                  <a:lnTo>
                    <a:pt x="5730" y="12"/>
                  </a:lnTo>
                  <a:cubicBezTo>
                    <a:pt x="5672" y="12"/>
                    <a:pt x="5619" y="13"/>
                    <a:pt x="5600" y="15"/>
                  </a:cubicBezTo>
                  <a:cubicBezTo>
                    <a:pt x="5683" y="16"/>
                    <a:pt x="5765" y="16"/>
                    <a:pt x="5843" y="16"/>
                  </a:cubicBezTo>
                  <a:cubicBezTo>
                    <a:pt x="5866" y="11"/>
                    <a:pt x="5893" y="9"/>
                    <a:pt x="5905" y="5"/>
                  </a:cubicBezTo>
                  <a:cubicBezTo>
                    <a:pt x="5957" y="4"/>
                    <a:pt x="6029" y="4"/>
                    <a:pt x="6074" y="5"/>
                  </a:cubicBezTo>
                  <a:lnTo>
                    <a:pt x="6070" y="6"/>
                  </a:lnTo>
                  <a:cubicBezTo>
                    <a:pt x="6092" y="6"/>
                    <a:pt x="6113" y="6"/>
                    <a:pt x="6130" y="6"/>
                  </a:cubicBezTo>
                  <a:cubicBezTo>
                    <a:pt x="6153" y="7"/>
                    <a:pt x="6114" y="8"/>
                    <a:pt x="6130" y="8"/>
                  </a:cubicBezTo>
                  <a:lnTo>
                    <a:pt x="6205" y="7"/>
                  </a:lnTo>
                  <a:cubicBezTo>
                    <a:pt x="6201" y="9"/>
                    <a:pt x="6137" y="9"/>
                    <a:pt x="6107" y="9"/>
                  </a:cubicBezTo>
                  <a:cubicBezTo>
                    <a:pt x="6113" y="9"/>
                    <a:pt x="6124" y="8"/>
                    <a:pt x="6121" y="8"/>
                  </a:cubicBezTo>
                  <a:cubicBezTo>
                    <a:pt x="6086" y="7"/>
                    <a:pt x="6021" y="11"/>
                    <a:pt x="6006" y="8"/>
                  </a:cubicBezTo>
                  <a:cubicBezTo>
                    <a:pt x="5989" y="8"/>
                    <a:pt x="6040" y="6"/>
                    <a:pt x="5983" y="6"/>
                  </a:cubicBezTo>
                  <a:cubicBezTo>
                    <a:pt x="5944" y="5"/>
                    <a:pt x="5931" y="7"/>
                    <a:pt x="5927" y="8"/>
                  </a:cubicBezTo>
                  <a:cubicBezTo>
                    <a:pt x="5927" y="9"/>
                    <a:pt x="5988" y="9"/>
                    <a:pt x="5967" y="11"/>
                  </a:cubicBezTo>
                  <a:cubicBezTo>
                    <a:pt x="5997" y="11"/>
                    <a:pt x="6009" y="9"/>
                    <a:pt x="6047" y="10"/>
                  </a:cubicBezTo>
                  <a:cubicBezTo>
                    <a:pt x="6017" y="10"/>
                    <a:pt x="5977" y="12"/>
                    <a:pt x="5961" y="11"/>
                  </a:cubicBezTo>
                  <a:cubicBezTo>
                    <a:pt x="5902" y="13"/>
                    <a:pt x="5911" y="18"/>
                    <a:pt x="5938" y="18"/>
                  </a:cubicBezTo>
                  <a:cubicBezTo>
                    <a:pt x="5932" y="16"/>
                    <a:pt x="6046" y="16"/>
                    <a:pt x="5969" y="14"/>
                  </a:cubicBezTo>
                  <a:cubicBezTo>
                    <a:pt x="6003" y="12"/>
                    <a:pt x="6067" y="12"/>
                    <a:pt x="6112" y="11"/>
                  </a:cubicBezTo>
                  <a:lnTo>
                    <a:pt x="6110" y="11"/>
                  </a:lnTo>
                  <a:lnTo>
                    <a:pt x="6166" y="11"/>
                  </a:lnTo>
                  <a:cubicBezTo>
                    <a:pt x="6158" y="11"/>
                    <a:pt x="6141" y="12"/>
                    <a:pt x="6141" y="13"/>
                  </a:cubicBezTo>
                  <a:lnTo>
                    <a:pt x="6218" y="10"/>
                  </a:lnTo>
                  <a:cubicBezTo>
                    <a:pt x="6175" y="12"/>
                    <a:pt x="6246" y="11"/>
                    <a:pt x="6266" y="12"/>
                  </a:cubicBezTo>
                  <a:cubicBezTo>
                    <a:pt x="6274" y="11"/>
                    <a:pt x="6304" y="10"/>
                    <a:pt x="6275" y="9"/>
                  </a:cubicBezTo>
                  <a:cubicBezTo>
                    <a:pt x="6242" y="7"/>
                    <a:pt x="6256" y="9"/>
                    <a:pt x="6226" y="10"/>
                  </a:cubicBezTo>
                  <a:lnTo>
                    <a:pt x="6269" y="7"/>
                  </a:lnTo>
                  <a:lnTo>
                    <a:pt x="6272" y="7"/>
                  </a:lnTo>
                  <a:lnTo>
                    <a:pt x="6298" y="5"/>
                  </a:lnTo>
                  <a:cubicBezTo>
                    <a:pt x="6355" y="5"/>
                    <a:pt x="6272" y="10"/>
                    <a:pt x="6346" y="8"/>
                  </a:cubicBezTo>
                  <a:lnTo>
                    <a:pt x="6337" y="5"/>
                  </a:lnTo>
                  <a:cubicBezTo>
                    <a:pt x="6422" y="6"/>
                    <a:pt x="6532" y="9"/>
                    <a:pt x="6592" y="8"/>
                  </a:cubicBezTo>
                  <a:cubicBezTo>
                    <a:pt x="6575" y="9"/>
                    <a:pt x="6568" y="12"/>
                    <a:pt x="6591" y="14"/>
                  </a:cubicBezTo>
                  <a:cubicBezTo>
                    <a:pt x="6565" y="13"/>
                    <a:pt x="6513" y="13"/>
                    <a:pt x="6475" y="13"/>
                  </a:cubicBezTo>
                  <a:cubicBezTo>
                    <a:pt x="6468" y="13"/>
                    <a:pt x="6522" y="10"/>
                    <a:pt x="6563" y="11"/>
                  </a:cubicBezTo>
                  <a:cubicBezTo>
                    <a:pt x="6543" y="6"/>
                    <a:pt x="6461" y="13"/>
                    <a:pt x="6456" y="9"/>
                  </a:cubicBezTo>
                  <a:cubicBezTo>
                    <a:pt x="6352" y="7"/>
                    <a:pt x="6379" y="13"/>
                    <a:pt x="6291" y="10"/>
                  </a:cubicBezTo>
                  <a:cubicBezTo>
                    <a:pt x="6290" y="12"/>
                    <a:pt x="6266" y="11"/>
                    <a:pt x="6261" y="13"/>
                  </a:cubicBezTo>
                  <a:cubicBezTo>
                    <a:pt x="6287" y="17"/>
                    <a:pt x="6379" y="13"/>
                    <a:pt x="6436" y="14"/>
                  </a:cubicBezTo>
                  <a:cubicBezTo>
                    <a:pt x="6430" y="15"/>
                    <a:pt x="6419" y="15"/>
                    <a:pt x="6417" y="15"/>
                  </a:cubicBezTo>
                  <a:cubicBezTo>
                    <a:pt x="6457" y="16"/>
                    <a:pt x="6474" y="15"/>
                    <a:pt x="6503" y="15"/>
                  </a:cubicBezTo>
                  <a:lnTo>
                    <a:pt x="6499" y="14"/>
                  </a:lnTo>
                  <a:cubicBezTo>
                    <a:pt x="6549" y="12"/>
                    <a:pt x="6530" y="16"/>
                    <a:pt x="6559" y="17"/>
                  </a:cubicBezTo>
                  <a:cubicBezTo>
                    <a:pt x="6570" y="17"/>
                    <a:pt x="6611" y="17"/>
                    <a:pt x="6604" y="16"/>
                  </a:cubicBezTo>
                  <a:lnTo>
                    <a:pt x="6657" y="18"/>
                  </a:lnTo>
                  <a:lnTo>
                    <a:pt x="6655" y="16"/>
                  </a:lnTo>
                  <a:cubicBezTo>
                    <a:pt x="6685" y="15"/>
                    <a:pt x="6691" y="17"/>
                    <a:pt x="6718" y="16"/>
                  </a:cubicBezTo>
                  <a:lnTo>
                    <a:pt x="6719" y="14"/>
                  </a:lnTo>
                  <a:lnTo>
                    <a:pt x="6645" y="13"/>
                  </a:lnTo>
                  <a:cubicBezTo>
                    <a:pt x="6683" y="12"/>
                    <a:pt x="6656" y="11"/>
                    <a:pt x="6697" y="10"/>
                  </a:cubicBezTo>
                  <a:cubicBezTo>
                    <a:pt x="6651" y="13"/>
                    <a:pt x="6730" y="12"/>
                    <a:pt x="6734" y="13"/>
                  </a:cubicBezTo>
                  <a:lnTo>
                    <a:pt x="6765" y="12"/>
                  </a:lnTo>
                  <a:lnTo>
                    <a:pt x="6757" y="13"/>
                  </a:lnTo>
                  <a:cubicBezTo>
                    <a:pt x="6781" y="14"/>
                    <a:pt x="6785" y="12"/>
                    <a:pt x="6813" y="12"/>
                  </a:cubicBezTo>
                  <a:cubicBezTo>
                    <a:pt x="6780" y="11"/>
                    <a:pt x="6759" y="10"/>
                    <a:pt x="6717" y="11"/>
                  </a:cubicBezTo>
                  <a:cubicBezTo>
                    <a:pt x="6747" y="10"/>
                    <a:pt x="6808" y="9"/>
                    <a:pt x="6822" y="9"/>
                  </a:cubicBezTo>
                  <a:cubicBezTo>
                    <a:pt x="6854" y="8"/>
                    <a:pt x="6877" y="10"/>
                    <a:pt x="6907" y="10"/>
                  </a:cubicBezTo>
                  <a:cubicBezTo>
                    <a:pt x="6849" y="11"/>
                    <a:pt x="6927" y="16"/>
                    <a:pt x="6812" y="15"/>
                  </a:cubicBezTo>
                  <a:cubicBezTo>
                    <a:pt x="6814" y="14"/>
                    <a:pt x="6823" y="14"/>
                    <a:pt x="6827" y="15"/>
                  </a:cubicBezTo>
                  <a:cubicBezTo>
                    <a:pt x="6811" y="12"/>
                    <a:pt x="6758" y="15"/>
                    <a:pt x="6733" y="16"/>
                  </a:cubicBezTo>
                  <a:cubicBezTo>
                    <a:pt x="6739" y="17"/>
                    <a:pt x="6713" y="18"/>
                    <a:pt x="6757" y="18"/>
                  </a:cubicBezTo>
                  <a:cubicBezTo>
                    <a:pt x="6743" y="17"/>
                    <a:pt x="6795" y="15"/>
                    <a:pt x="6837" y="16"/>
                  </a:cubicBezTo>
                  <a:lnTo>
                    <a:pt x="6829" y="20"/>
                  </a:lnTo>
                  <a:lnTo>
                    <a:pt x="6891" y="20"/>
                  </a:lnTo>
                  <a:lnTo>
                    <a:pt x="6885" y="20"/>
                  </a:lnTo>
                  <a:cubicBezTo>
                    <a:pt x="6908" y="23"/>
                    <a:pt x="6950" y="20"/>
                    <a:pt x="6992" y="21"/>
                  </a:cubicBezTo>
                  <a:cubicBezTo>
                    <a:pt x="7023" y="20"/>
                    <a:pt x="7140" y="22"/>
                    <a:pt x="7089" y="18"/>
                  </a:cubicBezTo>
                  <a:cubicBezTo>
                    <a:pt x="7127" y="20"/>
                    <a:pt x="7160" y="18"/>
                    <a:pt x="7202" y="17"/>
                  </a:cubicBezTo>
                  <a:lnTo>
                    <a:pt x="7150" y="16"/>
                  </a:lnTo>
                  <a:cubicBezTo>
                    <a:pt x="7211" y="14"/>
                    <a:pt x="7194" y="15"/>
                    <a:pt x="7242" y="11"/>
                  </a:cubicBezTo>
                  <a:cubicBezTo>
                    <a:pt x="7247" y="12"/>
                    <a:pt x="7258" y="13"/>
                    <a:pt x="7248" y="14"/>
                  </a:cubicBezTo>
                  <a:cubicBezTo>
                    <a:pt x="7330" y="14"/>
                    <a:pt x="7447" y="16"/>
                    <a:pt x="7495" y="13"/>
                  </a:cubicBezTo>
                  <a:cubicBezTo>
                    <a:pt x="7552" y="14"/>
                    <a:pt x="7561" y="18"/>
                    <a:pt x="7642" y="16"/>
                  </a:cubicBezTo>
                  <a:cubicBezTo>
                    <a:pt x="7659" y="16"/>
                    <a:pt x="7629" y="13"/>
                    <a:pt x="7682" y="14"/>
                  </a:cubicBezTo>
                  <a:cubicBezTo>
                    <a:pt x="7686" y="15"/>
                    <a:pt x="7631" y="17"/>
                    <a:pt x="7690" y="17"/>
                  </a:cubicBezTo>
                  <a:cubicBezTo>
                    <a:pt x="7733" y="14"/>
                    <a:pt x="7790" y="19"/>
                    <a:pt x="7845" y="17"/>
                  </a:cubicBezTo>
                  <a:cubicBezTo>
                    <a:pt x="7875" y="18"/>
                    <a:pt x="7925" y="18"/>
                    <a:pt x="7915" y="20"/>
                  </a:cubicBezTo>
                  <a:cubicBezTo>
                    <a:pt x="7868" y="19"/>
                    <a:pt x="7803" y="19"/>
                    <a:pt x="7793" y="20"/>
                  </a:cubicBezTo>
                  <a:cubicBezTo>
                    <a:pt x="7799" y="19"/>
                    <a:pt x="7760" y="19"/>
                    <a:pt x="7794" y="18"/>
                  </a:cubicBezTo>
                  <a:cubicBezTo>
                    <a:pt x="7724" y="16"/>
                    <a:pt x="7749" y="19"/>
                    <a:pt x="7686" y="17"/>
                  </a:cubicBezTo>
                  <a:cubicBezTo>
                    <a:pt x="7682" y="18"/>
                    <a:pt x="7719" y="20"/>
                    <a:pt x="7732" y="19"/>
                  </a:cubicBezTo>
                  <a:cubicBezTo>
                    <a:pt x="7732" y="22"/>
                    <a:pt x="7608" y="20"/>
                    <a:pt x="7664" y="24"/>
                  </a:cubicBezTo>
                  <a:cubicBezTo>
                    <a:pt x="7731" y="24"/>
                    <a:pt x="7751" y="18"/>
                    <a:pt x="7809" y="22"/>
                  </a:cubicBezTo>
                  <a:cubicBezTo>
                    <a:pt x="7786" y="23"/>
                    <a:pt x="7749" y="22"/>
                    <a:pt x="7720" y="24"/>
                  </a:cubicBezTo>
                  <a:lnTo>
                    <a:pt x="7767" y="26"/>
                  </a:lnTo>
                  <a:lnTo>
                    <a:pt x="7802" y="24"/>
                  </a:lnTo>
                  <a:lnTo>
                    <a:pt x="7800" y="24"/>
                  </a:lnTo>
                  <a:cubicBezTo>
                    <a:pt x="7884" y="27"/>
                    <a:pt x="7878" y="22"/>
                    <a:pt x="7953" y="21"/>
                  </a:cubicBezTo>
                  <a:cubicBezTo>
                    <a:pt x="7910" y="19"/>
                    <a:pt x="7963" y="16"/>
                    <a:pt x="7930" y="15"/>
                  </a:cubicBezTo>
                  <a:cubicBezTo>
                    <a:pt x="7981" y="15"/>
                    <a:pt x="8018" y="15"/>
                    <a:pt x="8018" y="18"/>
                  </a:cubicBezTo>
                  <a:cubicBezTo>
                    <a:pt x="7924" y="20"/>
                    <a:pt x="8013" y="21"/>
                    <a:pt x="7926" y="23"/>
                  </a:cubicBezTo>
                  <a:cubicBezTo>
                    <a:pt x="7940" y="24"/>
                    <a:pt x="7905" y="27"/>
                    <a:pt x="7957" y="28"/>
                  </a:cubicBezTo>
                  <a:cubicBezTo>
                    <a:pt x="8015" y="26"/>
                    <a:pt x="7939" y="25"/>
                    <a:pt x="7998" y="25"/>
                  </a:cubicBezTo>
                  <a:cubicBezTo>
                    <a:pt x="8001" y="25"/>
                    <a:pt x="8005" y="25"/>
                    <a:pt x="8003" y="26"/>
                  </a:cubicBezTo>
                  <a:cubicBezTo>
                    <a:pt x="8029" y="24"/>
                    <a:pt x="8034" y="26"/>
                    <a:pt x="8066" y="25"/>
                  </a:cubicBezTo>
                  <a:lnTo>
                    <a:pt x="8059" y="25"/>
                  </a:lnTo>
                  <a:cubicBezTo>
                    <a:pt x="8099" y="27"/>
                    <a:pt x="8103" y="24"/>
                    <a:pt x="8137" y="26"/>
                  </a:cubicBezTo>
                  <a:cubicBezTo>
                    <a:pt x="8123" y="24"/>
                    <a:pt x="8160" y="24"/>
                    <a:pt x="8182" y="23"/>
                  </a:cubicBezTo>
                  <a:cubicBezTo>
                    <a:pt x="8147" y="22"/>
                    <a:pt x="8128" y="19"/>
                    <a:pt x="8059" y="19"/>
                  </a:cubicBezTo>
                  <a:cubicBezTo>
                    <a:pt x="8050" y="20"/>
                    <a:pt x="8055" y="21"/>
                    <a:pt x="8027" y="22"/>
                  </a:cubicBezTo>
                  <a:lnTo>
                    <a:pt x="8072" y="22"/>
                  </a:lnTo>
                  <a:lnTo>
                    <a:pt x="8046" y="23"/>
                  </a:lnTo>
                  <a:lnTo>
                    <a:pt x="8003" y="22"/>
                  </a:lnTo>
                  <a:cubicBezTo>
                    <a:pt x="8058" y="21"/>
                    <a:pt x="8033" y="19"/>
                    <a:pt x="8056" y="17"/>
                  </a:cubicBezTo>
                  <a:cubicBezTo>
                    <a:pt x="8106" y="18"/>
                    <a:pt x="8097" y="17"/>
                    <a:pt x="8128" y="18"/>
                  </a:cubicBezTo>
                  <a:cubicBezTo>
                    <a:pt x="8125" y="20"/>
                    <a:pt x="8225" y="23"/>
                    <a:pt x="8282" y="24"/>
                  </a:cubicBezTo>
                  <a:lnTo>
                    <a:pt x="8255" y="24"/>
                  </a:lnTo>
                  <a:cubicBezTo>
                    <a:pt x="8214" y="25"/>
                    <a:pt x="8284" y="26"/>
                    <a:pt x="8286" y="27"/>
                  </a:cubicBezTo>
                  <a:lnTo>
                    <a:pt x="8316" y="26"/>
                  </a:lnTo>
                  <a:cubicBezTo>
                    <a:pt x="8310" y="26"/>
                    <a:pt x="8302" y="27"/>
                    <a:pt x="8315" y="27"/>
                  </a:cubicBezTo>
                  <a:cubicBezTo>
                    <a:pt x="8357" y="27"/>
                    <a:pt x="8354" y="25"/>
                    <a:pt x="8395" y="24"/>
                  </a:cubicBezTo>
                  <a:cubicBezTo>
                    <a:pt x="8398" y="26"/>
                    <a:pt x="8364" y="27"/>
                    <a:pt x="8389" y="28"/>
                  </a:cubicBezTo>
                  <a:cubicBezTo>
                    <a:pt x="8398" y="30"/>
                    <a:pt x="8426" y="33"/>
                    <a:pt x="8481" y="32"/>
                  </a:cubicBezTo>
                  <a:cubicBezTo>
                    <a:pt x="8485" y="31"/>
                    <a:pt x="8499" y="31"/>
                    <a:pt x="8515" y="31"/>
                  </a:cubicBezTo>
                  <a:lnTo>
                    <a:pt x="8509" y="31"/>
                  </a:lnTo>
                  <a:lnTo>
                    <a:pt x="8545" y="33"/>
                  </a:lnTo>
                  <a:cubicBezTo>
                    <a:pt x="8514" y="35"/>
                    <a:pt x="8483" y="32"/>
                    <a:pt x="8452" y="34"/>
                  </a:cubicBezTo>
                  <a:lnTo>
                    <a:pt x="8449" y="36"/>
                  </a:lnTo>
                  <a:cubicBezTo>
                    <a:pt x="8425" y="36"/>
                    <a:pt x="8392" y="36"/>
                    <a:pt x="8377" y="37"/>
                  </a:cubicBezTo>
                  <a:cubicBezTo>
                    <a:pt x="8414" y="38"/>
                    <a:pt x="8422" y="37"/>
                    <a:pt x="8463" y="37"/>
                  </a:cubicBezTo>
                  <a:cubicBezTo>
                    <a:pt x="8469" y="39"/>
                    <a:pt x="8440" y="39"/>
                    <a:pt x="8435" y="39"/>
                  </a:cubicBezTo>
                  <a:lnTo>
                    <a:pt x="8441" y="38"/>
                  </a:lnTo>
                  <a:cubicBezTo>
                    <a:pt x="8392" y="36"/>
                    <a:pt x="8368" y="40"/>
                    <a:pt x="8307" y="39"/>
                  </a:cubicBezTo>
                  <a:cubicBezTo>
                    <a:pt x="8297" y="39"/>
                    <a:pt x="8303" y="39"/>
                    <a:pt x="8305" y="38"/>
                  </a:cubicBezTo>
                  <a:cubicBezTo>
                    <a:pt x="8256" y="40"/>
                    <a:pt x="8207" y="37"/>
                    <a:pt x="8159" y="39"/>
                  </a:cubicBezTo>
                  <a:lnTo>
                    <a:pt x="8175" y="38"/>
                  </a:lnTo>
                  <a:lnTo>
                    <a:pt x="8013" y="42"/>
                  </a:lnTo>
                  <a:lnTo>
                    <a:pt x="8013" y="43"/>
                  </a:lnTo>
                  <a:cubicBezTo>
                    <a:pt x="8020" y="44"/>
                    <a:pt x="7996" y="44"/>
                    <a:pt x="7983" y="43"/>
                  </a:cubicBezTo>
                  <a:lnTo>
                    <a:pt x="7983" y="43"/>
                  </a:lnTo>
                  <a:lnTo>
                    <a:pt x="7895" y="45"/>
                  </a:lnTo>
                  <a:cubicBezTo>
                    <a:pt x="7903" y="46"/>
                    <a:pt x="7913" y="46"/>
                    <a:pt x="7925" y="47"/>
                  </a:cubicBezTo>
                  <a:cubicBezTo>
                    <a:pt x="7935" y="46"/>
                    <a:pt x="7994" y="47"/>
                    <a:pt x="7986" y="45"/>
                  </a:cubicBezTo>
                  <a:cubicBezTo>
                    <a:pt x="8013" y="46"/>
                    <a:pt x="8057" y="44"/>
                    <a:pt x="8077" y="45"/>
                  </a:cubicBezTo>
                  <a:cubicBezTo>
                    <a:pt x="8041" y="44"/>
                    <a:pt x="8102" y="43"/>
                    <a:pt x="8109" y="42"/>
                  </a:cubicBezTo>
                  <a:cubicBezTo>
                    <a:pt x="8121" y="44"/>
                    <a:pt x="8163" y="42"/>
                    <a:pt x="8158" y="44"/>
                  </a:cubicBezTo>
                  <a:cubicBezTo>
                    <a:pt x="8165" y="45"/>
                    <a:pt x="8140" y="43"/>
                    <a:pt x="8125" y="44"/>
                  </a:cubicBezTo>
                  <a:cubicBezTo>
                    <a:pt x="8086" y="46"/>
                    <a:pt x="8194" y="46"/>
                    <a:pt x="8147" y="47"/>
                  </a:cubicBezTo>
                  <a:cubicBezTo>
                    <a:pt x="8207" y="46"/>
                    <a:pt x="8287" y="47"/>
                    <a:pt x="8349" y="46"/>
                  </a:cubicBezTo>
                  <a:lnTo>
                    <a:pt x="8314" y="45"/>
                  </a:lnTo>
                  <a:cubicBezTo>
                    <a:pt x="8342" y="46"/>
                    <a:pt x="8408" y="46"/>
                    <a:pt x="8413" y="47"/>
                  </a:cubicBezTo>
                  <a:lnTo>
                    <a:pt x="8342" y="47"/>
                  </a:lnTo>
                  <a:cubicBezTo>
                    <a:pt x="8340" y="49"/>
                    <a:pt x="8405" y="47"/>
                    <a:pt x="8408" y="48"/>
                  </a:cubicBezTo>
                  <a:lnTo>
                    <a:pt x="8484" y="45"/>
                  </a:lnTo>
                  <a:lnTo>
                    <a:pt x="8451" y="45"/>
                  </a:lnTo>
                  <a:cubicBezTo>
                    <a:pt x="8472" y="44"/>
                    <a:pt x="8542" y="46"/>
                    <a:pt x="8594" y="47"/>
                  </a:cubicBezTo>
                  <a:cubicBezTo>
                    <a:pt x="8564" y="49"/>
                    <a:pt x="8516" y="46"/>
                    <a:pt x="8461" y="47"/>
                  </a:cubicBezTo>
                  <a:cubicBezTo>
                    <a:pt x="8421" y="48"/>
                    <a:pt x="8485" y="50"/>
                    <a:pt x="8448" y="50"/>
                  </a:cubicBezTo>
                  <a:cubicBezTo>
                    <a:pt x="8458" y="51"/>
                    <a:pt x="8482" y="51"/>
                    <a:pt x="8494" y="50"/>
                  </a:cubicBezTo>
                  <a:lnTo>
                    <a:pt x="8509" y="51"/>
                  </a:lnTo>
                  <a:cubicBezTo>
                    <a:pt x="8475" y="53"/>
                    <a:pt x="8400" y="52"/>
                    <a:pt x="8350" y="54"/>
                  </a:cubicBezTo>
                  <a:cubicBezTo>
                    <a:pt x="8355" y="54"/>
                    <a:pt x="8359" y="54"/>
                    <a:pt x="8360" y="54"/>
                  </a:cubicBezTo>
                  <a:cubicBezTo>
                    <a:pt x="8321" y="52"/>
                    <a:pt x="8282" y="52"/>
                    <a:pt x="8245" y="52"/>
                  </a:cubicBezTo>
                  <a:cubicBezTo>
                    <a:pt x="8265" y="53"/>
                    <a:pt x="8273" y="53"/>
                    <a:pt x="8284" y="53"/>
                  </a:cubicBezTo>
                  <a:cubicBezTo>
                    <a:pt x="8285" y="53"/>
                    <a:pt x="8250" y="53"/>
                    <a:pt x="8236" y="54"/>
                  </a:cubicBezTo>
                  <a:cubicBezTo>
                    <a:pt x="8271" y="55"/>
                    <a:pt x="8243" y="56"/>
                    <a:pt x="8265" y="56"/>
                  </a:cubicBezTo>
                  <a:cubicBezTo>
                    <a:pt x="8242" y="57"/>
                    <a:pt x="8224" y="56"/>
                    <a:pt x="8196" y="56"/>
                  </a:cubicBezTo>
                  <a:cubicBezTo>
                    <a:pt x="8182" y="55"/>
                    <a:pt x="8208" y="55"/>
                    <a:pt x="8205" y="53"/>
                  </a:cubicBezTo>
                  <a:cubicBezTo>
                    <a:pt x="8177" y="54"/>
                    <a:pt x="8164" y="51"/>
                    <a:pt x="8122" y="52"/>
                  </a:cubicBezTo>
                  <a:cubicBezTo>
                    <a:pt x="8177" y="53"/>
                    <a:pt x="8107" y="55"/>
                    <a:pt x="8088" y="56"/>
                  </a:cubicBezTo>
                  <a:lnTo>
                    <a:pt x="8097" y="56"/>
                  </a:lnTo>
                  <a:cubicBezTo>
                    <a:pt x="8080" y="57"/>
                    <a:pt x="8065" y="57"/>
                    <a:pt x="8053" y="56"/>
                  </a:cubicBezTo>
                  <a:cubicBezTo>
                    <a:pt x="8075" y="55"/>
                    <a:pt x="8097" y="56"/>
                    <a:pt x="8091" y="54"/>
                  </a:cubicBezTo>
                  <a:cubicBezTo>
                    <a:pt x="8076" y="54"/>
                    <a:pt x="8061" y="54"/>
                    <a:pt x="8044" y="54"/>
                  </a:cubicBezTo>
                  <a:lnTo>
                    <a:pt x="8059" y="53"/>
                  </a:lnTo>
                  <a:lnTo>
                    <a:pt x="7985" y="53"/>
                  </a:lnTo>
                  <a:cubicBezTo>
                    <a:pt x="7973" y="55"/>
                    <a:pt x="7953" y="56"/>
                    <a:pt x="7943" y="58"/>
                  </a:cubicBezTo>
                  <a:cubicBezTo>
                    <a:pt x="7925" y="57"/>
                    <a:pt x="7900" y="58"/>
                    <a:pt x="7883" y="58"/>
                  </a:cubicBezTo>
                  <a:lnTo>
                    <a:pt x="7891" y="58"/>
                  </a:lnTo>
                  <a:cubicBezTo>
                    <a:pt x="7858" y="56"/>
                    <a:pt x="7785" y="57"/>
                    <a:pt x="7779" y="58"/>
                  </a:cubicBezTo>
                  <a:cubicBezTo>
                    <a:pt x="7755" y="57"/>
                    <a:pt x="7945" y="51"/>
                    <a:pt x="7779" y="52"/>
                  </a:cubicBezTo>
                  <a:cubicBezTo>
                    <a:pt x="7715" y="51"/>
                    <a:pt x="7739" y="55"/>
                    <a:pt x="7703" y="57"/>
                  </a:cubicBezTo>
                  <a:cubicBezTo>
                    <a:pt x="7703" y="57"/>
                    <a:pt x="7705" y="56"/>
                    <a:pt x="7702" y="56"/>
                  </a:cubicBezTo>
                  <a:cubicBezTo>
                    <a:pt x="7674" y="55"/>
                    <a:pt x="7671" y="57"/>
                    <a:pt x="7648" y="57"/>
                  </a:cubicBezTo>
                  <a:cubicBezTo>
                    <a:pt x="7665" y="58"/>
                    <a:pt x="7689" y="58"/>
                    <a:pt x="7697" y="58"/>
                  </a:cubicBezTo>
                  <a:cubicBezTo>
                    <a:pt x="7688" y="59"/>
                    <a:pt x="7639" y="57"/>
                    <a:pt x="7618" y="59"/>
                  </a:cubicBezTo>
                  <a:cubicBezTo>
                    <a:pt x="7646" y="56"/>
                    <a:pt x="7565" y="57"/>
                    <a:pt x="7586" y="56"/>
                  </a:cubicBezTo>
                  <a:cubicBezTo>
                    <a:pt x="7531" y="54"/>
                    <a:pt x="7472" y="56"/>
                    <a:pt x="7443" y="58"/>
                  </a:cubicBezTo>
                  <a:cubicBezTo>
                    <a:pt x="7406" y="55"/>
                    <a:pt x="7378" y="58"/>
                    <a:pt x="7317" y="56"/>
                  </a:cubicBezTo>
                  <a:cubicBezTo>
                    <a:pt x="7327" y="56"/>
                    <a:pt x="7343" y="56"/>
                    <a:pt x="7356" y="56"/>
                  </a:cubicBezTo>
                  <a:cubicBezTo>
                    <a:pt x="7391" y="55"/>
                    <a:pt x="7294" y="55"/>
                    <a:pt x="7347" y="54"/>
                  </a:cubicBezTo>
                  <a:cubicBezTo>
                    <a:pt x="7335" y="54"/>
                    <a:pt x="7346" y="55"/>
                    <a:pt x="7358" y="54"/>
                  </a:cubicBezTo>
                  <a:cubicBezTo>
                    <a:pt x="7378" y="54"/>
                    <a:pt x="7397" y="53"/>
                    <a:pt x="7392" y="52"/>
                  </a:cubicBezTo>
                  <a:lnTo>
                    <a:pt x="7343" y="51"/>
                  </a:lnTo>
                  <a:lnTo>
                    <a:pt x="7360" y="50"/>
                  </a:lnTo>
                  <a:lnTo>
                    <a:pt x="7285" y="47"/>
                  </a:lnTo>
                  <a:cubicBezTo>
                    <a:pt x="7283" y="48"/>
                    <a:pt x="7290" y="48"/>
                    <a:pt x="7294" y="49"/>
                  </a:cubicBezTo>
                  <a:cubicBezTo>
                    <a:pt x="7207" y="47"/>
                    <a:pt x="7107" y="48"/>
                    <a:pt x="7031" y="48"/>
                  </a:cubicBezTo>
                  <a:cubicBezTo>
                    <a:pt x="7017" y="53"/>
                    <a:pt x="6844" y="50"/>
                    <a:pt x="6782" y="53"/>
                  </a:cubicBezTo>
                  <a:cubicBezTo>
                    <a:pt x="6799" y="52"/>
                    <a:pt x="6808" y="49"/>
                    <a:pt x="6798" y="48"/>
                  </a:cubicBezTo>
                  <a:cubicBezTo>
                    <a:pt x="6811" y="47"/>
                    <a:pt x="6840" y="45"/>
                    <a:pt x="6871" y="46"/>
                  </a:cubicBezTo>
                  <a:cubicBezTo>
                    <a:pt x="6876" y="47"/>
                    <a:pt x="6914" y="48"/>
                    <a:pt x="6889" y="49"/>
                  </a:cubicBezTo>
                  <a:cubicBezTo>
                    <a:pt x="6975" y="48"/>
                    <a:pt x="6878" y="46"/>
                    <a:pt x="6903" y="44"/>
                  </a:cubicBezTo>
                  <a:cubicBezTo>
                    <a:pt x="6808" y="44"/>
                    <a:pt x="6752" y="48"/>
                    <a:pt x="6692" y="49"/>
                  </a:cubicBezTo>
                  <a:lnTo>
                    <a:pt x="6690" y="48"/>
                  </a:lnTo>
                  <a:lnTo>
                    <a:pt x="6645" y="49"/>
                  </a:lnTo>
                  <a:cubicBezTo>
                    <a:pt x="6682" y="50"/>
                    <a:pt x="6680" y="53"/>
                    <a:pt x="6632" y="52"/>
                  </a:cubicBezTo>
                  <a:lnTo>
                    <a:pt x="6638" y="52"/>
                  </a:lnTo>
                  <a:cubicBezTo>
                    <a:pt x="6611" y="50"/>
                    <a:pt x="6554" y="52"/>
                    <a:pt x="6511" y="51"/>
                  </a:cubicBezTo>
                  <a:lnTo>
                    <a:pt x="6483" y="53"/>
                  </a:lnTo>
                  <a:cubicBezTo>
                    <a:pt x="6440" y="53"/>
                    <a:pt x="6438" y="50"/>
                    <a:pt x="6424" y="48"/>
                  </a:cubicBezTo>
                  <a:cubicBezTo>
                    <a:pt x="6357" y="47"/>
                    <a:pt x="6319" y="50"/>
                    <a:pt x="6271" y="52"/>
                  </a:cubicBezTo>
                  <a:cubicBezTo>
                    <a:pt x="6250" y="50"/>
                    <a:pt x="6150" y="50"/>
                    <a:pt x="6203" y="48"/>
                  </a:cubicBezTo>
                  <a:cubicBezTo>
                    <a:pt x="6142" y="49"/>
                    <a:pt x="6154" y="57"/>
                    <a:pt x="6051" y="53"/>
                  </a:cubicBezTo>
                  <a:lnTo>
                    <a:pt x="6078" y="51"/>
                  </a:lnTo>
                  <a:cubicBezTo>
                    <a:pt x="5979" y="52"/>
                    <a:pt x="5838" y="54"/>
                    <a:pt x="5792" y="53"/>
                  </a:cubicBezTo>
                  <a:cubicBezTo>
                    <a:pt x="5829" y="48"/>
                    <a:pt x="5669" y="48"/>
                    <a:pt x="5651" y="43"/>
                  </a:cubicBezTo>
                  <a:cubicBezTo>
                    <a:pt x="5656" y="44"/>
                    <a:pt x="5619" y="44"/>
                    <a:pt x="5613" y="45"/>
                  </a:cubicBezTo>
                  <a:cubicBezTo>
                    <a:pt x="5605" y="44"/>
                    <a:pt x="5592" y="44"/>
                    <a:pt x="5577" y="45"/>
                  </a:cubicBezTo>
                  <a:cubicBezTo>
                    <a:pt x="5616" y="46"/>
                    <a:pt x="5550" y="50"/>
                    <a:pt x="5624" y="48"/>
                  </a:cubicBezTo>
                  <a:cubicBezTo>
                    <a:pt x="5587" y="51"/>
                    <a:pt x="5539" y="54"/>
                    <a:pt x="5457" y="54"/>
                  </a:cubicBezTo>
                  <a:lnTo>
                    <a:pt x="5458" y="52"/>
                  </a:lnTo>
                  <a:lnTo>
                    <a:pt x="5523" y="52"/>
                  </a:lnTo>
                  <a:cubicBezTo>
                    <a:pt x="5516" y="51"/>
                    <a:pt x="5549" y="51"/>
                    <a:pt x="5563" y="50"/>
                  </a:cubicBezTo>
                  <a:cubicBezTo>
                    <a:pt x="5443" y="49"/>
                    <a:pt x="5579" y="45"/>
                    <a:pt x="5456" y="46"/>
                  </a:cubicBezTo>
                  <a:cubicBezTo>
                    <a:pt x="5444" y="47"/>
                    <a:pt x="5452" y="46"/>
                    <a:pt x="5420" y="47"/>
                  </a:cubicBezTo>
                  <a:cubicBezTo>
                    <a:pt x="5435" y="47"/>
                    <a:pt x="5437" y="46"/>
                    <a:pt x="5413" y="45"/>
                  </a:cubicBezTo>
                  <a:lnTo>
                    <a:pt x="5390" y="47"/>
                  </a:lnTo>
                  <a:cubicBezTo>
                    <a:pt x="5347" y="44"/>
                    <a:pt x="5461" y="45"/>
                    <a:pt x="5424" y="42"/>
                  </a:cubicBezTo>
                  <a:cubicBezTo>
                    <a:pt x="5472" y="41"/>
                    <a:pt x="5554" y="40"/>
                    <a:pt x="5539" y="37"/>
                  </a:cubicBezTo>
                  <a:cubicBezTo>
                    <a:pt x="5461" y="36"/>
                    <a:pt x="5469" y="42"/>
                    <a:pt x="5388" y="41"/>
                  </a:cubicBezTo>
                  <a:lnTo>
                    <a:pt x="5379" y="40"/>
                  </a:lnTo>
                  <a:cubicBezTo>
                    <a:pt x="5351" y="41"/>
                    <a:pt x="5346" y="43"/>
                    <a:pt x="5330" y="44"/>
                  </a:cubicBezTo>
                  <a:cubicBezTo>
                    <a:pt x="5329" y="43"/>
                    <a:pt x="5322" y="43"/>
                    <a:pt x="5303" y="42"/>
                  </a:cubicBezTo>
                  <a:cubicBezTo>
                    <a:pt x="5255" y="45"/>
                    <a:pt x="5223" y="46"/>
                    <a:pt x="5179" y="49"/>
                  </a:cubicBezTo>
                  <a:cubicBezTo>
                    <a:pt x="5297" y="46"/>
                    <a:pt x="5280" y="51"/>
                    <a:pt x="5402" y="49"/>
                  </a:cubicBezTo>
                  <a:cubicBezTo>
                    <a:pt x="5383" y="49"/>
                    <a:pt x="5297" y="50"/>
                    <a:pt x="5292" y="53"/>
                  </a:cubicBezTo>
                  <a:lnTo>
                    <a:pt x="5293" y="51"/>
                  </a:lnTo>
                  <a:cubicBezTo>
                    <a:pt x="5253" y="52"/>
                    <a:pt x="5214" y="53"/>
                    <a:pt x="5164" y="53"/>
                  </a:cubicBezTo>
                  <a:lnTo>
                    <a:pt x="5194" y="51"/>
                  </a:lnTo>
                  <a:cubicBezTo>
                    <a:pt x="5128" y="53"/>
                    <a:pt x="5084" y="48"/>
                    <a:pt x="5032" y="52"/>
                  </a:cubicBezTo>
                  <a:cubicBezTo>
                    <a:pt x="5051" y="52"/>
                    <a:pt x="5065" y="52"/>
                    <a:pt x="5077" y="52"/>
                  </a:cubicBezTo>
                  <a:cubicBezTo>
                    <a:pt x="5043" y="53"/>
                    <a:pt x="5000" y="52"/>
                    <a:pt x="4963" y="52"/>
                  </a:cubicBezTo>
                  <a:lnTo>
                    <a:pt x="4887" y="56"/>
                  </a:lnTo>
                  <a:cubicBezTo>
                    <a:pt x="4887" y="55"/>
                    <a:pt x="4839" y="55"/>
                    <a:pt x="4862" y="53"/>
                  </a:cubicBezTo>
                  <a:cubicBezTo>
                    <a:pt x="4807" y="51"/>
                    <a:pt x="4781" y="55"/>
                    <a:pt x="4749" y="55"/>
                  </a:cubicBezTo>
                  <a:cubicBezTo>
                    <a:pt x="4693" y="53"/>
                    <a:pt x="4798" y="54"/>
                    <a:pt x="4804" y="51"/>
                  </a:cubicBezTo>
                  <a:cubicBezTo>
                    <a:pt x="4726" y="50"/>
                    <a:pt x="4644" y="51"/>
                    <a:pt x="4600" y="53"/>
                  </a:cubicBezTo>
                  <a:cubicBezTo>
                    <a:pt x="4616" y="54"/>
                    <a:pt x="4623" y="54"/>
                    <a:pt x="4623" y="55"/>
                  </a:cubicBezTo>
                  <a:cubicBezTo>
                    <a:pt x="4620" y="54"/>
                    <a:pt x="4589" y="54"/>
                    <a:pt x="4572" y="54"/>
                  </a:cubicBezTo>
                  <a:lnTo>
                    <a:pt x="4560" y="55"/>
                  </a:lnTo>
                  <a:cubicBezTo>
                    <a:pt x="4530" y="55"/>
                    <a:pt x="4535" y="54"/>
                    <a:pt x="4559" y="53"/>
                  </a:cubicBezTo>
                  <a:cubicBezTo>
                    <a:pt x="4532" y="52"/>
                    <a:pt x="4498" y="55"/>
                    <a:pt x="4470" y="53"/>
                  </a:cubicBezTo>
                  <a:cubicBezTo>
                    <a:pt x="4517" y="52"/>
                    <a:pt x="4578" y="53"/>
                    <a:pt x="4602" y="52"/>
                  </a:cubicBezTo>
                  <a:cubicBezTo>
                    <a:pt x="4503" y="53"/>
                    <a:pt x="4503" y="48"/>
                    <a:pt x="4377" y="50"/>
                  </a:cubicBezTo>
                  <a:cubicBezTo>
                    <a:pt x="4375" y="49"/>
                    <a:pt x="4397" y="48"/>
                    <a:pt x="4372" y="48"/>
                  </a:cubicBezTo>
                  <a:cubicBezTo>
                    <a:pt x="4316" y="48"/>
                    <a:pt x="4358" y="51"/>
                    <a:pt x="4340" y="52"/>
                  </a:cubicBezTo>
                  <a:cubicBezTo>
                    <a:pt x="4383" y="51"/>
                    <a:pt x="4404" y="52"/>
                    <a:pt x="4429" y="54"/>
                  </a:cubicBezTo>
                  <a:lnTo>
                    <a:pt x="4417" y="55"/>
                  </a:lnTo>
                  <a:cubicBezTo>
                    <a:pt x="4415" y="54"/>
                    <a:pt x="4388" y="54"/>
                    <a:pt x="4380" y="54"/>
                  </a:cubicBezTo>
                  <a:lnTo>
                    <a:pt x="4373" y="56"/>
                  </a:lnTo>
                  <a:cubicBezTo>
                    <a:pt x="4376" y="54"/>
                    <a:pt x="4333" y="52"/>
                    <a:pt x="4299" y="53"/>
                  </a:cubicBezTo>
                  <a:cubicBezTo>
                    <a:pt x="4333" y="54"/>
                    <a:pt x="4324" y="54"/>
                    <a:pt x="4334" y="57"/>
                  </a:cubicBezTo>
                  <a:cubicBezTo>
                    <a:pt x="4286" y="60"/>
                    <a:pt x="4279" y="55"/>
                    <a:pt x="4226" y="58"/>
                  </a:cubicBezTo>
                  <a:cubicBezTo>
                    <a:pt x="4230" y="57"/>
                    <a:pt x="4277" y="56"/>
                    <a:pt x="4236" y="56"/>
                  </a:cubicBezTo>
                  <a:cubicBezTo>
                    <a:pt x="4203" y="56"/>
                    <a:pt x="4207" y="57"/>
                    <a:pt x="4184" y="58"/>
                  </a:cubicBezTo>
                  <a:cubicBezTo>
                    <a:pt x="4210" y="56"/>
                    <a:pt x="4203" y="54"/>
                    <a:pt x="4231" y="52"/>
                  </a:cubicBezTo>
                  <a:cubicBezTo>
                    <a:pt x="4290" y="52"/>
                    <a:pt x="4255" y="52"/>
                    <a:pt x="4313" y="51"/>
                  </a:cubicBezTo>
                  <a:lnTo>
                    <a:pt x="4264" y="49"/>
                  </a:lnTo>
                  <a:cubicBezTo>
                    <a:pt x="4314" y="49"/>
                    <a:pt x="4301" y="47"/>
                    <a:pt x="4305" y="46"/>
                  </a:cubicBezTo>
                  <a:cubicBezTo>
                    <a:pt x="4218" y="44"/>
                    <a:pt x="4240" y="49"/>
                    <a:pt x="4184" y="49"/>
                  </a:cubicBezTo>
                  <a:cubicBezTo>
                    <a:pt x="4157" y="50"/>
                    <a:pt x="4236" y="49"/>
                    <a:pt x="4194" y="51"/>
                  </a:cubicBezTo>
                  <a:cubicBezTo>
                    <a:pt x="4142" y="50"/>
                    <a:pt x="4182" y="52"/>
                    <a:pt x="4124" y="53"/>
                  </a:cubicBezTo>
                  <a:lnTo>
                    <a:pt x="4134" y="52"/>
                  </a:lnTo>
                  <a:cubicBezTo>
                    <a:pt x="4116" y="51"/>
                    <a:pt x="4099" y="52"/>
                    <a:pt x="4078" y="53"/>
                  </a:cubicBezTo>
                  <a:cubicBezTo>
                    <a:pt x="4055" y="53"/>
                    <a:pt x="4104" y="60"/>
                    <a:pt x="4010" y="60"/>
                  </a:cubicBezTo>
                  <a:cubicBezTo>
                    <a:pt x="4015" y="60"/>
                    <a:pt x="4017" y="59"/>
                    <a:pt x="4017" y="59"/>
                  </a:cubicBezTo>
                  <a:lnTo>
                    <a:pt x="4108" y="41"/>
                  </a:lnTo>
                  <a:cubicBezTo>
                    <a:pt x="4013" y="41"/>
                    <a:pt x="3904" y="41"/>
                    <a:pt x="3795" y="40"/>
                  </a:cubicBezTo>
                  <a:cubicBezTo>
                    <a:pt x="3769" y="37"/>
                    <a:pt x="3873" y="37"/>
                    <a:pt x="3866" y="36"/>
                  </a:cubicBezTo>
                  <a:lnTo>
                    <a:pt x="3916" y="36"/>
                  </a:lnTo>
                  <a:cubicBezTo>
                    <a:pt x="3913" y="38"/>
                    <a:pt x="3812" y="37"/>
                    <a:pt x="3857" y="39"/>
                  </a:cubicBezTo>
                  <a:cubicBezTo>
                    <a:pt x="3945" y="38"/>
                    <a:pt x="3985" y="40"/>
                    <a:pt x="4068" y="37"/>
                  </a:cubicBezTo>
                  <a:cubicBezTo>
                    <a:pt x="4042" y="33"/>
                    <a:pt x="3958" y="37"/>
                    <a:pt x="3904" y="35"/>
                  </a:cubicBezTo>
                  <a:cubicBezTo>
                    <a:pt x="3927" y="35"/>
                    <a:pt x="3946" y="35"/>
                    <a:pt x="3965" y="34"/>
                  </a:cubicBezTo>
                  <a:lnTo>
                    <a:pt x="3801" y="33"/>
                  </a:lnTo>
                  <a:lnTo>
                    <a:pt x="3788" y="34"/>
                  </a:lnTo>
                  <a:lnTo>
                    <a:pt x="3858" y="34"/>
                  </a:lnTo>
                  <a:cubicBezTo>
                    <a:pt x="3806" y="34"/>
                    <a:pt x="3762" y="36"/>
                    <a:pt x="3758" y="39"/>
                  </a:cubicBezTo>
                  <a:lnTo>
                    <a:pt x="3768" y="39"/>
                  </a:lnTo>
                  <a:lnTo>
                    <a:pt x="3749" y="40"/>
                  </a:lnTo>
                  <a:lnTo>
                    <a:pt x="3713" y="39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5" name="Freeform 64"/>
            <p:cNvSpPr>
              <a:spLocks/>
            </p:cNvSpPr>
            <p:nvPr/>
          </p:nvSpPr>
          <p:spPr bwMode="invGray">
            <a:xfrm>
              <a:off x="12117388" y="2779713"/>
              <a:ext cx="127000" cy="4762"/>
            </a:xfrm>
            <a:custGeom>
              <a:avLst/>
              <a:gdLst>
                <a:gd name="T0" fmla="*/ 19 w 66"/>
                <a:gd name="T1" fmla="*/ 2 h 2"/>
                <a:gd name="T2" fmla="*/ 19 w 66"/>
                <a:gd name="T3" fmla="*/ 2 h 2"/>
                <a:gd name="T4" fmla="*/ 60 w 66"/>
                <a:gd name="T5" fmla="*/ 0 h 2"/>
                <a:gd name="T6" fmla="*/ 19 w 66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6" h="2">
                  <a:moveTo>
                    <a:pt x="19" y="2"/>
                  </a:moveTo>
                  <a:lnTo>
                    <a:pt x="19" y="2"/>
                  </a:lnTo>
                  <a:cubicBezTo>
                    <a:pt x="33" y="2"/>
                    <a:pt x="66" y="2"/>
                    <a:pt x="60" y="0"/>
                  </a:cubicBezTo>
                  <a:cubicBezTo>
                    <a:pt x="60" y="2"/>
                    <a:pt x="0" y="0"/>
                    <a:pt x="19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6" name="Freeform 65"/>
            <p:cNvSpPr>
              <a:spLocks/>
            </p:cNvSpPr>
            <p:nvPr/>
          </p:nvSpPr>
          <p:spPr bwMode="invGray">
            <a:xfrm>
              <a:off x="12182475" y="2787650"/>
              <a:ext cx="79375" cy="1587"/>
            </a:xfrm>
            <a:custGeom>
              <a:avLst/>
              <a:gdLst>
                <a:gd name="T0" fmla="*/ 25 w 41"/>
                <a:gd name="T1" fmla="*/ 1 h 1"/>
                <a:gd name="T2" fmla="*/ 25 w 41"/>
                <a:gd name="T3" fmla="*/ 1 h 1"/>
                <a:gd name="T4" fmla="*/ 41 w 41"/>
                <a:gd name="T5" fmla="*/ 0 h 1"/>
                <a:gd name="T6" fmla="*/ 0 w 41"/>
                <a:gd name="T7" fmla="*/ 0 h 1"/>
                <a:gd name="T8" fmla="*/ 25 w 41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1">
                  <a:moveTo>
                    <a:pt x="25" y="1"/>
                  </a:moveTo>
                  <a:lnTo>
                    <a:pt x="25" y="1"/>
                  </a:lnTo>
                  <a:cubicBezTo>
                    <a:pt x="27" y="1"/>
                    <a:pt x="26" y="0"/>
                    <a:pt x="41" y="0"/>
                  </a:cubicBezTo>
                  <a:lnTo>
                    <a:pt x="0" y="0"/>
                  </a:lnTo>
                  <a:lnTo>
                    <a:pt x="25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7" name="Freeform 66"/>
            <p:cNvSpPr>
              <a:spLocks/>
            </p:cNvSpPr>
            <p:nvPr/>
          </p:nvSpPr>
          <p:spPr bwMode="invGray">
            <a:xfrm>
              <a:off x="12307888" y="2809875"/>
              <a:ext cx="249238" cy="15875"/>
            </a:xfrm>
            <a:custGeom>
              <a:avLst/>
              <a:gdLst>
                <a:gd name="T0" fmla="*/ 2 w 130"/>
                <a:gd name="T1" fmla="*/ 3 h 7"/>
                <a:gd name="T2" fmla="*/ 2 w 130"/>
                <a:gd name="T3" fmla="*/ 3 h 7"/>
                <a:gd name="T4" fmla="*/ 70 w 130"/>
                <a:gd name="T5" fmla="*/ 2 h 7"/>
                <a:gd name="T6" fmla="*/ 0 w 130"/>
                <a:gd name="T7" fmla="*/ 6 h 7"/>
                <a:gd name="T8" fmla="*/ 130 w 130"/>
                <a:gd name="T9" fmla="*/ 4 h 7"/>
                <a:gd name="T10" fmla="*/ 2 w 130"/>
                <a:gd name="T11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0" h="7">
                  <a:moveTo>
                    <a:pt x="2" y="3"/>
                  </a:moveTo>
                  <a:lnTo>
                    <a:pt x="2" y="3"/>
                  </a:lnTo>
                  <a:cubicBezTo>
                    <a:pt x="23" y="2"/>
                    <a:pt x="37" y="1"/>
                    <a:pt x="70" y="2"/>
                  </a:cubicBezTo>
                  <a:cubicBezTo>
                    <a:pt x="82" y="6"/>
                    <a:pt x="15" y="2"/>
                    <a:pt x="0" y="6"/>
                  </a:cubicBezTo>
                  <a:cubicBezTo>
                    <a:pt x="61" y="7"/>
                    <a:pt x="80" y="4"/>
                    <a:pt x="130" y="4"/>
                  </a:cubicBezTo>
                  <a:cubicBezTo>
                    <a:pt x="106" y="2"/>
                    <a:pt x="4" y="0"/>
                    <a:pt x="2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8" name="Freeform 67"/>
            <p:cNvSpPr>
              <a:spLocks/>
            </p:cNvSpPr>
            <p:nvPr/>
          </p:nvSpPr>
          <p:spPr bwMode="invGray">
            <a:xfrm>
              <a:off x="12252325" y="2825750"/>
              <a:ext cx="73025" cy="1587"/>
            </a:xfrm>
            <a:custGeom>
              <a:avLst/>
              <a:gdLst>
                <a:gd name="T0" fmla="*/ 4 w 38"/>
                <a:gd name="T1" fmla="*/ 1 h 1"/>
                <a:gd name="T2" fmla="*/ 4 w 38"/>
                <a:gd name="T3" fmla="*/ 1 h 1"/>
                <a:gd name="T4" fmla="*/ 38 w 38"/>
                <a:gd name="T5" fmla="*/ 0 h 1"/>
                <a:gd name="T6" fmla="*/ 34 w 38"/>
                <a:gd name="T7" fmla="*/ 0 h 1"/>
                <a:gd name="T8" fmla="*/ 0 w 38"/>
                <a:gd name="T9" fmla="*/ 1 h 1"/>
                <a:gd name="T10" fmla="*/ 4 w 38"/>
                <a:gd name="T11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1">
                  <a:moveTo>
                    <a:pt x="4" y="1"/>
                  </a:moveTo>
                  <a:lnTo>
                    <a:pt x="4" y="1"/>
                  </a:lnTo>
                  <a:lnTo>
                    <a:pt x="38" y="0"/>
                  </a:lnTo>
                  <a:lnTo>
                    <a:pt x="34" y="0"/>
                  </a:lnTo>
                  <a:lnTo>
                    <a:pt x="0" y="1"/>
                  </a:lnTo>
                  <a:lnTo>
                    <a:pt x="4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9" name="Freeform 68"/>
            <p:cNvSpPr>
              <a:spLocks/>
            </p:cNvSpPr>
            <p:nvPr/>
          </p:nvSpPr>
          <p:spPr bwMode="invGray">
            <a:xfrm>
              <a:off x="10779125" y="2733675"/>
              <a:ext cx="66675" cy="4762"/>
            </a:xfrm>
            <a:custGeom>
              <a:avLst/>
              <a:gdLst>
                <a:gd name="T0" fmla="*/ 35 w 35"/>
                <a:gd name="T1" fmla="*/ 2 h 2"/>
                <a:gd name="T2" fmla="*/ 35 w 35"/>
                <a:gd name="T3" fmla="*/ 2 h 2"/>
                <a:gd name="T4" fmla="*/ 0 w 35"/>
                <a:gd name="T5" fmla="*/ 2 h 2"/>
                <a:gd name="T6" fmla="*/ 35 w 35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2">
                  <a:moveTo>
                    <a:pt x="35" y="2"/>
                  </a:moveTo>
                  <a:lnTo>
                    <a:pt x="35" y="2"/>
                  </a:lnTo>
                  <a:cubicBezTo>
                    <a:pt x="32" y="0"/>
                    <a:pt x="11" y="1"/>
                    <a:pt x="0" y="2"/>
                  </a:cubicBezTo>
                  <a:cubicBezTo>
                    <a:pt x="9" y="2"/>
                    <a:pt x="22" y="2"/>
                    <a:pt x="35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0" name="Freeform 69"/>
            <p:cNvSpPr>
              <a:spLocks/>
            </p:cNvSpPr>
            <p:nvPr/>
          </p:nvSpPr>
          <p:spPr bwMode="invGray">
            <a:xfrm>
              <a:off x="-2471738" y="2738438"/>
              <a:ext cx="496888" cy="1587"/>
            </a:xfrm>
            <a:custGeom>
              <a:avLst/>
              <a:gdLst>
                <a:gd name="T0" fmla="*/ 259 w 259"/>
                <a:gd name="T1" fmla="*/ 0 h 1"/>
                <a:gd name="T2" fmla="*/ 259 w 259"/>
                <a:gd name="T3" fmla="*/ 0 h 1"/>
                <a:gd name="T4" fmla="*/ 0 w 259"/>
                <a:gd name="T5" fmla="*/ 1 h 1"/>
                <a:gd name="T6" fmla="*/ 259 w 25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9" h="1">
                  <a:moveTo>
                    <a:pt x="259" y="0"/>
                  </a:moveTo>
                  <a:lnTo>
                    <a:pt x="259" y="0"/>
                  </a:lnTo>
                  <a:lnTo>
                    <a:pt x="0" y="1"/>
                  </a:lnTo>
                  <a:lnTo>
                    <a:pt x="25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1" name="Freeform 70"/>
            <p:cNvSpPr>
              <a:spLocks/>
            </p:cNvSpPr>
            <p:nvPr/>
          </p:nvSpPr>
          <p:spPr bwMode="invGray">
            <a:xfrm>
              <a:off x="9136063" y="2735263"/>
              <a:ext cx="387350" cy="14287"/>
            </a:xfrm>
            <a:custGeom>
              <a:avLst/>
              <a:gdLst>
                <a:gd name="T0" fmla="*/ 30 w 202"/>
                <a:gd name="T1" fmla="*/ 6 h 6"/>
                <a:gd name="T2" fmla="*/ 30 w 202"/>
                <a:gd name="T3" fmla="*/ 6 h 6"/>
                <a:gd name="T4" fmla="*/ 202 w 202"/>
                <a:gd name="T5" fmla="*/ 3 h 6"/>
                <a:gd name="T6" fmla="*/ 0 w 202"/>
                <a:gd name="T7" fmla="*/ 3 h 6"/>
                <a:gd name="T8" fmla="*/ 30 w 20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2" h="6">
                  <a:moveTo>
                    <a:pt x="30" y="6"/>
                  </a:moveTo>
                  <a:lnTo>
                    <a:pt x="30" y="6"/>
                  </a:lnTo>
                  <a:cubicBezTo>
                    <a:pt x="100" y="5"/>
                    <a:pt x="131" y="3"/>
                    <a:pt x="202" y="3"/>
                  </a:cubicBezTo>
                  <a:cubicBezTo>
                    <a:pt x="109" y="0"/>
                    <a:pt x="79" y="6"/>
                    <a:pt x="0" y="3"/>
                  </a:cubicBezTo>
                  <a:lnTo>
                    <a:pt x="30" y="6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2" name="Freeform 71"/>
            <p:cNvSpPr>
              <a:spLocks/>
            </p:cNvSpPr>
            <p:nvPr/>
          </p:nvSpPr>
          <p:spPr bwMode="invGray">
            <a:xfrm>
              <a:off x="9139238" y="2725738"/>
              <a:ext cx="142875" cy="9525"/>
            </a:xfrm>
            <a:custGeom>
              <a:avLst/>
              <a:gdLst>
                <a:gd name="T0" fmla="*/ 54 w 75"/>
                <a:gd name="T1" fmla="*/ 0 h 4"/>
                <a:gd name="T2" fmla="*/ 54 w 75"/>
                <a:gd name="T3" fmla="*/ 0 h 4"/>
                <a:gd name="T4" fmla="*/ 10 w 75"/>
                <a:gd name="T5" fmla="*/ 4 h 4"/>
                <a:gd name="T6" fmla="*/ 75 w 75"/>
                <a:gd name="T7" fmla="*/ 2 h 4"/>
                <a:gd name="T8" fmla="*/ 54 w 7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54" y="0"/>
                  </a:moveTo>
                  <a:lnTo>
                    <a:pt x="54" y="0"/>
                  </a:lnTo>
                  <a:cubicBezTo>
                    <a:pt x="65" y="2"/>
                    <a:pt x="0" y="3"/>
                    <a:pt x="10" y="4"/>
                  </a:cubicBezTo>
                  <a:cubicBezTo>
                    <a:pt x="57" y="4"/>
                    <a:pt x="32" y="2"/>
                    <a:pt x="75" y="2"/>
                  </a:cubicBezTo>
                  <a:lnTo>
                    <a:pt x="5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3" name="Freeform 72"/>
            <p:cNvSpPr>
              <a:spLocks/>
            </p:cNvSpPr>
            <p:nvPr/>
          </p:nvSpPr>
          <p:spPr bwMode="invGray">
            <a:xfrm>
              <a:off x="9805988" y="2817813"/>
              <a:ext cx="39688" cy="3175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17 w 21"/>
                <a:gd name="T7" fmla="*/ 1 h 1"/>
                <a:gd name="T8" fmla="*/ 21 w 2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lnTo>
                    <a:pt x="17" y="1"/>
                  </a:lnTo>
                  <a:lnTo>
                    <a:pt x="2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4" name="Freeform 73"/>
            <p:cNvSpPr>
              <a:spLocks/>
            </p:cNvSpPr>
            <p:nvPr/>
          </p:nvSpPr>
          <p:spPr bwMode="invGray">
            <a:xfrm>
              <a:off x="8580438" y="2725738"/>
              <a:ext cx="66675" cy="3175"/>
            </a:xfrm>
            <a:custGeom>
              <a:avLst/>
              <a:gdLst>
                <a:gd name="T0" fmla="*/ 27 w 35"/>
                <a:gd name="T1" fmla="*/ 1 h 1"/>
                <a:gd name="T2" fmla="*/ 27 w 35"/>
                <a:gd name="T3" fmla="*/ 1 h 1"/>
                <a:gd name="T4" fmla="*/ 35 w 35"/>
                <a:gd name="T5" fmla="*/ 1 h 1"/>
                <a:gd name="T6" fmla="*/ 0 w 35"/>
                <a:gd name="T7" fmla="*/ 0 h 1"/>
                <a:gd name="T8" fmla="*/ 27 w 3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1">
                  <a:moveTo>
                    <a:pt x="27" y="1"/>
                  </a:moveTo>
                  <a:lnTo>
                    <a:pt x="27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27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5" name="Freeform 74"/>
            <p:cNvSpPr>
              <a:spLocks/>
            </p:cNvSpPr>
            <p:nvPr/>
          </p:nvSpPr>
          <p:spPr bwMode="invGray">
            <a:xfrm>
              <a:off x="8647113" y="2725738"/>
              <a:ext cx="15875" cy="3175"/>
            </a:xfrm>
            <a:custGeom>
              <a:avLst/>
              <a:gdLst>
                <a:gd name="T0" fmla="*/ 8 w 8"/>
                <a:gd name="T1" fmla="*/ 0 h 1"/>
                <a:gd name="T2" fmla="*/ 8 w 8"/>
                <a:gd name="T3" fmla="*/ 0 h 1"/>
                <a:gd name="T4" fmla="*/ 0 w 8"/>
                <a:gd name="T5" fmla="*/ 1 h 1"/>
                <a:gd name="T6" fmla="*/ 8 w 8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0"/>
                  </a:moveTo>
                  <a:lnTo>
                    <a:pt x="8" y="0"/>
                  </a:lnTo>
                  <a:lnTo>
                    <a:pt x="0" y="1"/>
                  </a:lnTo>
                  <a:lnTo>
                    <a:pt x="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6" name="Freeform 75"/>
            <p:cNvSpPr>
              <a:spLocks/>
            </p:cNvSpPr>
            <p:nvPr/>
          </p:nvSpPr>
          <p:spPr bwMode="invGray">
            <a:xfrm>
              <a:off x="9794875" y="2830513"/>
              <a:ext cx="90488" cy="1587"/>
            </a:xfrm>
            <a:custGeom>
              <a:avLst/>
              <a:gdLst>
                <a:gd name="T0" fmla="*/ 0 w 47"/>
                <a:gd name="T1" fmla="*/ 0 h 1"/>
                <a:gd name="T2" fmla="*/ 0 w 47"/>
                <a:gd name="T3" fmla="*/ 0 h 1"/>
                <a:gd name="T4" fmla="*/ 32 w 47"/>
                <a:gd name="T5" fmla="*/ 1 h 1"/>
                <a:gd name="T6" fmla="*/ 47 w 47"/>
                <a:gd name="T7" fmla="*/ 0 h 1"/>
                <a:gd name="T8" fmla="*/ 0 w 47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0" y="0"/>
                  </a:moveTo>
                  <a:lnTo>
                    <a:pt x="0" y="0"/>
                  </a:lnTo>
                  <a:lnTo>
                    <a:pt x="32" y="1"/>
                  </a:lnTo>
                  <a:lnTo>
                    <a:pt x="47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7" name="Freeform 76"/>
            <p:cNvSpPr>
              <a:spLocks/>
            </p:cNvSpPr>
            <p:nvPr/>
          </p:nvSpPr>
          <p:spPr bwMode="invGray">
            <a:xfrm>
              <a:off x="9232900" y="2795588"/>
              <a:ext cx="84138" cy="3175"/>
            </a:xfrm>
            <a:custGeom>
              <a:avLst/>
              <a:gdLst>
                <a:gd name="T0" fmla="*/ 16 w 44"/>
                <a:gd name="T1" fmla="*/ 1 h 1"/>
                <a:gd name="T2" fmla="*/ 16 w 44"/>
                <a:gd name="T3" fmla="*/ 1 h 1"/>
                <a:gd name="T4" fmla="*/ 44 w 44"/>
                <a:gd name="T5" fmla="*/ 1 h 1"/>
                <a:gd name="T6" fmla="*/ 16 w 4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1">
                  <a:moveTo>
                    <a:pt x="16" y="1"/>
                  </a:moveTo>
                  <a:lnTo>
                    <a:pt x="16" y="1"/>
                  </a:lnTo>
                  <a:lnTo>
                    <a:pt x="44" y="1"/>
                  </a:lnTo>
                  <a:cubicBezTo>
                    <a:pt x="39" y="1"/>
                    <a:pt x="0" y="0"/>
                    <a:pt x="16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8" name="Freeform 77"/>
            <p:cNvSpPr>
              <a:spLocks/>
            </p:cNvSpPr>
            <p:nvPr/>
          </p:nvSpPr>
          <p:spPr bwMode="invGray">
            <a:xfrm>
              <a:off x="8158163" y="2725738"/>
              <a:ext cx="71438" cy="3175"/>
            </a:xfrm>
            <a:custGeom>
              <a:avLst/>
              <a:gdLst>
                <a:gd name="T0" fmla="*/ 34 w 37"/>
                <a:gd name="T1" fmla="*/ 0 h 1"/>
                <a:gd name="T2" fmla="*/ 34 w 37"/>
                <a:gd name="T3" fmla="*/ 0 h 1"/>
                <a:gd name="T4" fmla="*/ 0 w 37"/>
                <a:gd name="T5" fmla="*/ 1 h 1"/>
                <a:gd name="T6" fmla="*/ 3 w 37"/>
                <a:gd name="T7" fmla="*/ 1 h 1"/>
                <a:gd name="T8" fmla="*/ 37 w 37"/>
                <a:gd name="T9" fmla="*/ 0 h 1"/>
                <a:gd name="T10" fmla="*/ 34 w 37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1">
                  <a:moveTo>
                    <a:pt x="34" y="0"/>
                  </a:moveTo>
                  <a:lnTo>
                    <a:pt x="34" y="0"/>
                  </a:lnTo>
                  <a:lnTo>
                    <a:pt x="0" y="1"/>
                  </a:lnTo>
                  <a:lnTo>
                    <a:pt x="3" y="1"/>
                  </a:lnTo>
                  <a:lnTo>
                    <a:pt x="37" y="0"/>
                  </a:lnTo>
                  <a:lnTo>
                    <a:pt x="3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9" name="Freeform 78"/>
            <p:cNvSpPr>
              <a:spLocks/>
            </p:cNvSpPr>
            <p:nvPr/>
          </p:nvSpPr>
          <p:spPr bwMode="invGray">
            <a:xfrm>
              <a:off x="8734425" y="2814638"/>
              <a:ext cx="144463" cy="3175"/>
            </a:xfrm>
            <a:custGeom>
              <a:avLst/>
              <a:gdLst>
                <a:gd name="T0" fmla="*/ 56 w 76"/>
                <a:gd name="T1" fmla="*/ 0 h 2"/>
                <a:gd name="T2" fmla="*/ 56 w 76"/>
                <a:gd name="T3" fmla="*/ 0 h 2"/>
                <a:gd name="T4" fmla="*/ 40 w 76"/>
                <a:gd name="T5" fmla="*/ 2 h 2"/>
                <a:gd name="T6" fmla="*/ 56 w 76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6" h="2">
                  <a:moveTo>
                    <a:pt x="56" y="0"/>
                  </a:moveTo>
                  <a:lnTo>
                    <a:pt x="56" y="0"/>
                  </a:lnTo>
                  <a:cubicBezTo>
                    <a:pt x="76" y="2"/>
                    <a:pt x="0" y="0"/>
                    <a:pt x="40" y="2"/>
                  </a:cubicBezTo>
                  <a:cubicBezTo>
                    <a:pt x="76" y="2"/>
                    <a:pt x="61" y="1"/>
                    <a:pt x="5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0" name="Freeform 79"/>
            <p:cNvSpPr>
              <a:spLocks/>
            </p:cNvSpPr>
            <p:nvPr/>
          </p:nvSpPr>
          <p:spPr bwMode="invGray">
            <a:xfrm>
              <a:off x="8023225" y="2782888"/>
              <a:ext cx="26988" cy="1587"/>
            </a:xfrm>
            <a:custGeom>
              <a:avLst/>
              <a:gdLst>
                <a:gd name="T0" fmla="*/ 14 w 14"/>
                <a:gd name="T1" fmla="*/ 0 h 1"/>
                <a:gd name="T2" fmla="*/ 14 w 14"/>
                <a:gd name="T3" fmla="*/ 0 h 1"/>
                <a:gd name="T4" fmla="*/ 0 w 14"/>
                <a:gd name="T5" fmla="*/ 1 h 1"/>
                <a:gd name="T6" fmla="*/ 14 w 14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">
                  <a:moveTo>
                    <a:pt x="14" y="0"/>
                  </a:moveTo>
                  <a:lnTo>
                    <a:pt x="14" y="0"/>
                  </a:lnTo>
                  <a:cubicBezTo>
                    <a:pt x="9" y="0"/>
                    <a:pt x="5" y="0"/>
                    <a:pt x="0" y="1"/>
                  </a:cubicBezTo>
                  <a:lnTo>
                    <a:pt x="1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1" name="Freeform 80"/>
            <p:cNvSpPr>
              <a:spLocks/>
            </p:cNvSpPr>
            <p:nvPr/>
          </p:nvSpPr>
          <p:spPr bwMode="invGray">
            <a:xfrm>
              <a:off x="8050213" y="2782888"/>
              <a:ext cx="77788" cy="1587"/>
            </a:xfrm>
            <a:custGeom>
              <a:avLst/>
              <a:gdLst>
                <a:gd name="T0" fmla="*/ 0 w 40"/>
                <a:gd name="T1" fmla="*/ 0 h 1"/>
                <a:gd name="T2" fmla="*/ 0 w 40"/>
                <a:gd name="T3" fmla="*/ 0 h 1"/>
                <a:gd name="T4" fmla="*/ 40 w 40"/>
                <a:gd name="T5" fmla="*/ 1 h 1"/>
                <a:gd name="T6" fmla="*/ 0 w 40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1">
                  <a:moveTo>
                    <a:pt x="0" y="0"/>
                  </a:moveTo>
                  <a:lnTo>
                    <a:pt x="0" y="0"/>
                  </a:lnTo>
                  <a:cubicBezTo>
                    <a:pt x="15" y="0"/>
                    <a:pt x="30" y="1"/>
                    <a:pt x="40" y="1"/>
                  </a:cubicBezTo>
                  <a:cubicBezTo>
                    <a:pt x="21" y="0"/>
                    <a:pt x="15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2" name="Freeform 81"/>
            <p:cNvSpPr>
              <a:spLocks/>
            </p:cNvSpPr>
            <p:nvPr/>
          </p:nvSpPr>
          <p:spPr bwMode="invGray">
            <a:xfrm>
              <a:off x="7715250" y="2779713"/>
              <a:ext cx="90488" cy="7937"/>
            </a:xfrm>
            <a:custGeom>
              <a:avLst/>
              <a:gdLst>
                <a:gd name="T0" fmla="*/ 5 w 47"/>
                <a:gd name="T1" fmla="*/ 2 h 3"/>
                <a:gd name="T2" fmla="*/ 5 w 47"/>
                <a:gd name="T3" fmla="*/ 2 h 3"/>
                <a:gd name="T4" fmla="*/ 18 w 47"/>
                <a:gd name="T5" fmla="*/ 2 h 3"/>
                <a:gd name="T6" fmla="*/ 23 w 47"/>
                <a:gd name="T7" fmla="*/ 2 h 3"/>
                <a:gd name="T8" fmla="*/ 38 w 47"/>
                <a:gd name="T9" fmla="*/ 1 h 3"/>
                <a:gd name="T10" fmla="*/ 47 w 47"/>
                <a:gd name="T11" fmla="*/ 0 h 3"/>
                <a:gd name="T12" fmla="*/ 35 w 47"/>
                <a:gd name="T13" fmla="*/ 1 h 3"/>
                <a:gd name="T14" fmla="*/ 5 w 47"/>
                <a:gd name="T15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7" h="3">
                  <a:moveTo>
                    <a:pt x="5" y="2"/>
                  </a:moveTo>
                  <a:lnTo>
                    <a:pt x="5" y="2"/>
                  </a:lnTo>
                  <a:lnTo>
                    <a:pt x="18" y="2"/>
                  </a:lnTo>
                  <a:cubicBezTo>
                    <a:pt x="4" y="3"/>
                    <a:pt x="11" y="3"/>
                    <a:pt x="23" y="2"/>
                  </a:cubicBezTo>
                  <a:cubicBezTo>
                    <a:pt x="37" y="2"/>
                    <a:pt x="37" y="1"/>
                    <a:pt x="38" y="1"/>
                  </a:cubicBezTo>
                  <a:lnTo>
                    <a:pt x="47" y="0"/>
                  </a:lnTo>
                  <a:lnTo>
                    <a:pt x="35" y="1"/>
                  </a:lnTo>
                  <a:cubicBezTo>
                    <a:pt x="13" y="1"/>
                    <a:pt x="0" y="1"/>
                    <a:pt x="5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3" name="Freeform 82"/>
            <p:cNvSpPr>
              <a:spLocks/>
            </p:cNvSpPr>
            <p:nvPr/>
          </p:nvSpPr>
          <p:spPr bwMode="invGray">
            <a:xfrm>
              <a:off x="6508750" y="2713038"/>
              <a:ext cx="247650" cy="6350"/>
            </a:xfrm>
            <a:custGeom>
              <a:avLst/>
              <a:gdLst>
                <a:gd name="T0" fmla="*/ 0 w 129"/>
                <a:gd name="T1" fmla="*/ 0 h 3"/>
                <a:gd name="T2" fmla="*/ 0 w 129"/>
                <a:gd name="T3" fmla="*/ 0 h 3"/>
                <a:gd name="T4" fmla="*/ 60 w 129"/>
                <a:gd name="T5" fmla="*/ 2 h 3"/>
                <a:gd name="T6" fmla="*/ 129 w 129"/>
                <a:gd name="T7" fmla="*/ 0 h 3"/>
                <a:gd name="T8" fmla="*/ 0 w 129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3">
                  <a:moveTo>
                    <a:pt x="0" y="0"/>
                  </a:moveTo>
                  <a:lnTo>
                    <a:pt x="0" y="0"/>
                  </a:lnTo>
                  <a:cubicBezTo>
                    <a:pt x="50" y="1"/>
                    <a:pt x="63" y="1"/>
                    <a:pt x="60" y="2"/>
                  </a:cubicBezTo>
                  <a:cubicBezTo>
                    <a:pt x="108" y="3"/>
                    <a:pt x="100" y="0"/>
                    <a:pt x="129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4" name="Freeform 83"/>
            <p:cNvSpPr>
              <a:spLocks/>
            </p:cNvSpPr>
            <p:nvPr/>
          </p:nvSpPr>
          <p:spPr bwMode="invGray">
            <a:xfrm>
              <a:off x="6756400" y="2713038"/>
              <a:ext cx="33338" cy="0"/>
            </a:xfrm>
            <a:custGeom>
              <a:avLst/>
              <a:gdLst>
                <a:gd name="T0" fmla="*/ 0 w 18"/>
                <a:gd name="T1" fmla="*/ 0 w 18"/>
                <a:gd name="T2" fmla="*/ 18 w 18"/>
                <a:gd name="T3" fmla="*/ 0 w 1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8">
                  <a:moveTo>
                    <a:pt x="0" y="0"/>
                  </a:moveTo>
                  <a:lnTo>
                    <a:pt x="0" y="0"/>
                  </a:lnTo>
                  <a:lnTo>
                    <a:pt x="18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5" name="Freeform 84"/>
            <p:cNvSpPr>
              <a:spLocks/>
            </p:cNvSpPr>
            <p:nvPr/>
          </p:nvSpPr>
          <p:spPr bwMode="invGray">
            <a:xfrm>
              <a:off x="8047038" y="2820988"/>
              <a:ext cx="58738" cy="4762"/>
            </a:xfrm>
            <a:custGeom>
              <a:avLst/>
              <a:gdLst>
                <a:gd name="T0" fmla="*/ 31 w 31"/>
                <a:gd name="T1" fmla="*/ 0 h 2"/>
                <a:gd name="T2" fmla="*/ 31 w 31"/>
                <a:gd name="T3" fmla="*/ 0 h 2"/>
                <a:gd name="T4" fmla="*/ 0 w 31"/>
                <a:gd name="T5" fmla="*/ 2 h 2"/>
                <a:gd name="T6" fmla="*/ 11 w 31"/>
                <a:gd name="T7" fmla="*/ 2 h 2"/>
                <a:gd name="T8" fmla="*/ 31 w 3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2">
                  <a:moveTo>
                    <a:pt x="31" y="0"/>
                  </a:moveTo>
                  <a:lnTo>
                    <a:pt x="31" y="0"/>
                  </a:lnTo>
                  <a:lnTo>
                    <a:pt x="0" y="2"/>
                  </a:lnTo>
                  <a:lnTo>
                    <a:pt x="11" y="2"/>
                  </a:lnTo>
                  <a:lnTo>
                    <a:pt x="3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6" name="Freeform 85"/>
            <p:cNvSpPr>
              <a:spLocks/>
            </p:cNvSpPr>
            <p:nvPr/>
          </p:nvSpPr>
          <p:spPr bwMode="invGray">
            <a:xfrm>
              <a:off x="6348413" y="2711451"/>
              <a:ext cx="82550" cy="1587"/>
            </a:xfrm>
            <a:custGeom>
              <a:avLst/>
              <a:gdLst>
                <a:gd name="T0" fmla="*/ 9 w 43"/>
                <a:gd name="T1" fmla="*/ 1 h 1"/>
                <a:gd name="T2" fmla="*/ 9 w 43"/>
                <a:gd name="T3" fmla="*/ 1 h 1"/>
                <a:gd name="T4" fmla="*/ 41 w 43"/>
                <a:gd name="T5" fmla="*/ 1 h 1"/>
                <a:gd name="T6" fmla="*/ 9 w 43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1">
                  <a:moveTo>
                    <a:pt x="9" y="1"/>
                  </a:moveTo>
                  <a:lnTo>
                    <a:pt x="9" y="1"/>
                  </a:lnTo>
                  <a:cubicBezTo>
                    <a:pt x="18" y="1"/>
                    <a:pt x="33" y="1"/>
                    <a:pt x="41" y="1"/>
                  </a:cubicBezTo>
                  <a:cubicBezTo>
                    <a:pt x="43" y="0"/>
                    <a:pt x="0" y="1"/>
                    <a:pt x="9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7" name="Freeform 86"/>
            <p:cNvSpPr>
              <a:spLocks/>
            </p:cNvSpPr>
            <p:nvPr/>
          </p:nvSpPr>
          <p:spPr bwMode="invGray">
            <a:xfrm>
              <a:off x="6734175" y="2771775"/>
              <a:ext cx="96838" cy="6350"/>
            </a:xfrm>
            <a:custGeom>
              <a:avLst/>
              <a:gdLst>
                <a:gd name="T0" fmla="*/ 0 w 50"/>
                <a:gd name="T1" fmla="*/ 2 h 3"/>
                <a:gd name="T2" fmla="*/ 0 w 50"/>
                <a:gd name="T3" fmla="*/ 2 h 3"/>
                <a:gd name="T4" fmla="*/ 50 w 50"/>
                <a:gd name="T5" fmla="*/ 3 h 3"/>
                <a:gd name="T6" fmla="*/ 0 w 50"/>
                <a:gd name="T7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3">
                  <a:moveTo>
                    <a:pt x="0" y="2"/>
                  </a:moveTo>
                  <a:lnTo>
                    <a:pt x="0" y="2"/>
                  </a:lnTo>
                  <a:cubicBezTo>
                    <a:pt x="6" y="3"/>
                    <a:pt x="37" y="2"/>
                    <a:pt x="50" y="3"/>
                  </a:cubicBezTo>
                  <a:cubicBezTo>
                    <a:pt x="32" y="2"/>
                    <a:pt x="17" y="0"/>
                    <a:pt x="0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8" name="Freeform 87"/>
            <p:cNvSpPr>
              <a:spLocks/>
            </p:cNvSpPr>
            <p:nvPr/>
          </p:nvSpPr>
          <p:spPr bwMode="invGray">
            <a:xfrm>
              <a:off x="6091238" y="2722563"/>
              <a:ext cx="95250" cy="7937"/>
            </a:xfrm>
            <a:custGeom>
              <a:avLst/>
              <a:gdLst>
                <a:gd name="T0" fmla="*/ 0 w 49"/>
                <a:gd name="T1" fmla="*/ 1 h 4"/>
                <a:gd name="T2" fmla="*/ 0 w 49"/>
                <a:gd name="T3" fmla="*/ 1 h 4"/>
                <a:gd name="T4" fmla="*/ 18 w 49"/>
                <a:gd name="T5" fmla="*/ 4 h 4"/>
                <a:gd name="T6" fmla="*/ 0 w 49"/>
                <a:gd name="T7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9" h="4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4" y="2"/>
                    <a:pt x="18" y="4"/>
                  </a:cubicBezTo>
                  <a:cubicBezTo>
                    <a:pt x="31" y="3"/>
                    <a:pt x="49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9" name="Freeform 88"/>
            <p:cNvSpPr>
              <a:spLocks/>
            </p:cNvSpPr>
            <p:nvPr/>
          </p:nvSpPr>
          <p:spPr bwMode="invGray">
            <a:xfrm>
              <a:off x="6559550" y="2773363"/>
              <a:ext cx="80963" cy="3175"/>
            </a:xfrm>
            <a:custGeom>
              <a:avLst/>
              <a:gdLst>
                <a:gd name="T0" fmla="*/ 0 w 42"/>
                <a:gd name="T1" fmla="*/ 1 h 1"/>
                <a:gd name="T2" fmla="*/ 0 w 42"/>
                <a:gd name="T3" fmla="*/ 1 h 1"/>
                <a:gd name="T4" fmla="*/ 8 w 42"/>
                <a:gd name="T5" fmla="*/ 1 h 1"/>
                <a:gd name="T6" fmla="*/ 42 w 42"/>
                <a:gd name="T7" fmla="*/ 0 h 1"/>
                <a:gd name="T8" fmla="*/ 0 w 42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1">
                  <a:moveTo>
                    <a:pt x="0" y="1"/>
                  </a:moveTo>
                  <a:lnTo>
                    <a:pt x="0" y="1"/>
                  </a:lnTo>
                  <a:lnTo>
                    <a:pt x="8" y="1"/>
                  </a:lnTo>
                  <a:lnTo>
                    <a:pt x="42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0" name="Freeform 89"/>
            <p:cNvSpPr>
              <a:spLocks/>
            </p:cNvSpPr>
            <p:nvPr/>
          </p:nvSpPr>
          <p:spPr bwMode="invGray">
            <a:xfrm>
              <a:off x="6640513" y="2806700"/>
              <a:ext cx="227013" cy="15875"/>
            </a:xfrm>
            <a:custGeom>
              <a:avLst/>
              <a:gdLst>
                <a:gd name="T0" fmla="*/ 80 w 118"/>
                <a:gd name="T1" fmla="*/ 7 h 7"/>
                <a:gd name="T2" fmla="*/ 80 w 118"/>
                <a:gd name="T3" fmla="*/ 7 h 7"/>
                <a:gd name="T4" fmla="*/ 85 w 118"/>
                <a:gd name="T5" fmla="*/ 1 h 7"/>
                <a:gd name="T6" fmla="*/ 29 w 118"/>
                <a:gd name="T7" fmla="*/ 4 h 7"/>
                <a:gd name="T8" fmla="*/ 80 w 118"/>
                <a:gd name="T9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8" h="7">
                  <a:moveTo>
                    <a:pt x="80" y="7"/>
                  </a:moveTo>
                  <a:lnTo>
                    <a:pt x="80" y="7"/>
                  </a:lnTo>
                  <a:cubicBezTo>
                    <a:pt x="118" y="5"/>
                    <a:pt x="19" y="3"/>
                    <a:pt x="85" y="1"/>
                  </a:cubicBezTo>
                  <a:cubicBezTo>
                    <a:pt x="0" y="0"/>
                    <a:pt x="92" y="4"/>
                    <a:pt x="29" y="4"/>
                  </a:cubicBezTo>
                  <a:cubicBezTo>
                    <a:pt x="66" y="4"/>
                    <a:pt x="84" y="6"/>
                    <a:pt x="80" y="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1" name="Freeform 90"/>
            <p:cNvSpPr>
              <a:spLocks/>
            </p:cNvSpPr>
            <p:nvPr/>
          </p:nvSpPr>
          <p:spPr bwMode="invGray">
            <a:xfrm>
              <a:off x="6661150" y="2814638"/>
              <a:ext cx="34925" cy="1587"/>
            </a:xfrm>
            <a:custGeom>
              <a:avLst/>
              <a:gdLst>
                <a:gd name="T0" fmla="*/ 18 w 18"/>
                <a:gd name="T1" fmla="*/ 1 h 1"/>
                <a:gd name="T2" fmla="*/ 18 w 18"/>
                <a:gd name="T3" fmla="*/ 1 h 1"/>
                <a:gd name="T4" fmla="*/ 0 w 18"/>
                <a:gd name="T5" fmla="*/ 0 h 1"/>
                <a:gd name="T6" fmla="*/ 18 w 1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1">
                  <a:moveTo>
                    <a:pt x="18" y="1"/>
                  </a:moveTo>
                  <a:lnTo>
                    <a:pt x="18" y="1"/>
                  </a:lnTo>
                  <a:lnTo>
                    <a:pt x="0" y="0"/>
                  </a:lnTo>
                  <a:lnTo>
                    <a:pt x="18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2" name="Freeform 91"/>
            <p:cNvSpPr>
              <a:spLocks/>
            </p:cNvSpPr>
            <p:nvPr/>
          </p:nvSpPr>
          <p:spPr bwMode="invGray">
            <a:xfrm>
              <a:off x="5661025" y="2789238"/>
              <a:ext cx="23813" cy="1587"/>
            </a:xfrm>
            <a:custGeom>
              <a:avLst/>
              <a:gdLst>
                <a:gd name="T0" fmla="*/ 0 w 13"/>
                <a:gd name="T1" fmla="*/ 1 h 1"/>
                <a:gd name="T2" fmla="*/ 0 w 13"/>
                <a:gd name="T3" fmla="*/ 1 h 1"/>
                <a:gd name="T4" fmla="*/ 13 w 13"/>
                <a:gd name="T5" fmla="*/ 0 h 1"/>
                <a:gd name="T6" fmla="*/ 0 w 13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">
                  <a:moveTo>
                    <a:pt x="0" y="1"/>
                  </a:moveTo>
                  <a:lnTo>
                    <a:pt x="0" y="1"/>
                  </a:lnTo>
                  <a:lnTo>
                    <a:pt x="13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3" name="Freeform 92"/>
            <p:cNvSpPr>
              <a:spLocks/>
            </p:cNvSpPr>
            <p:nvPr/>
          </p:nvSpPr>
          <p:spPr bwMode="invGray">
            <a:xfrm>
              <a:off x="6162675" y="2814638"/>
              <a:ext cx="258763" cy="7937"/>
            </a:xfrm>
            <a:custGeom>
              <a:avLst/>
              <a:gdLst>
                <a:gd name="T0" fmla="*/ 77 w 135"/>
                <a:gd name="T1" fmla="*/ 2 h 4"/>
                <a:gd name="T2" fmla="*/ 77 w 135"/>
                <a:gd name="T3" fmla="*/ 2 h 4"/>
                <a:gd name="T4" fmla="*/ 135 w 135"/>
                <a:gd name="T5" fmla="*/ 0 h 4"/>
                <a:gd name="T6" fmla="*/ 6 w 135"/>
                <a:gd name="T7" fmla="*/ 4 h 4"/>
                <a:gd name="T8" fmla="*/ 90 w 135"/>
                <a:gd name="T9" fmla="*/ 3 h 4"/>
                <a:gd name="T10" fmla="*/ 77 w 135"/>
                <a:gd name="T11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5" h="4">
                  <a:moveTo>
                    <a:pt x="77" y="2"/>
                  </a:moveTo>
                  <a:lnTo>
                    <a:pt x="77" y="2"/>
                  </a:lnTo>
                  <a:lnTo>
                    <a:pt x="135" y="0"/>
                  </a:lnTo>
                  <a:cubicBezTo>
                    <a:pt x="96" y="1"/>
                    <a:pt x="0" y="1"/>
                    <a:pt x="6" y="4"/>
                  </a:cubicBezTo>
                  <a:cubicBezTo>
                    <a:pt x="37" y="4"/>
                    <a:pt x="75" y="4"/>
                    <a:pt x="90" y="3"/>
                  </a:cubicBezTo>
                  <a:lnTo>
                    <a:pt x="77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4" name="Freeform 93"/>
            <p:cNvSpPr>
              <a:spLocks/>
            </p:cNvSpPr>
            <p:nvPr/>
          </p:nvSpPr>
          <p:spPr bwMode="invGray">
            <a:xfrm>
              <a:off x="5019675" y="2713038"/>
              <a:ext cx="73025" cy="4762"/>
            </a:xfrm>
            <a:custGeom>
              <a:avLst/>
              <a:gdLst>
                <a:gd name="T0" fmla="*/ 13 w 38"/>
                <a:gd name="T1" fmla="*/ 1 h 2"/>
                <a:gd name="T2" fmla="*/ 13 w 38"/>
                <a:gd name="T3" fmla="*/ 1 h 2"/>
                <a:gd name="T4" fmla="*/ 38 w 38"/>
                <a:gd name="T5" fmla="*/ 0 h 2"/>
                <a:gd name="T6" fmla="*/ 7 w 38"/>
                <a:gd name="T7" fmla="*/ 0 h 2"/>
                <a:gd name="T8" fmla="*/ 13 w 38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2">
                  <a:moveTo>
                    <a:pt x="13" y="1"/>
                  </a:moveTo>
                  <a:lnTo>
                    <a:pt x="13" y="1"/>
                  </a:lnTo>
                  <a:lnTo>
                    <a:pt x="38" y="0"/>
                  </a:lnTo>
                  <a:lnTo>
                    <a:pt x="7" y="0"/>
                  </a:lnTo>
                  <a:cubicBezTo>
                    <a:pt x="16" y="0"/>
                    <a:pt x="0" y="2"/>
                    <a:pt x="1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5" name="Freeform 94"/>
            <p:cNvSpPr>
              <a:spLocks/>
            </p:cNvSpPr>
            <p:nvPr/>
          </p:nvSpPr>
          <p:spPr bwMode="invGray">
            <a:xfrm>
              <a:off x="5021263" y="2713038"/>
              <a:ext cx="11113" cy="0"/>
            </a:xfrm>
            <a:custGeom>
              <a:avLst/>
              <a:gdLst>
                <a:gd name="T0" fmla="*/ 0 w 6"/>
                <a:gd name="T1" fmla="*/ 0 w 6"/>
                <a:gd name="T2" fmla="*/ 6 w 6"/>
                <a:gd name="T3" fmla="*/ 0 w 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6" name="Freeform 95"/>
            <p:cNvSpPr>
              <a:spLocks/>
            </p:cNvSpPr>
            <p:nvPr/>
          </p:nvSpPr>
          <p:spPr bwMode="invGray">
            <a:xfrm>
              <a:off x="5864225" y="2784475"/>
              <a:ext cx="101600" cy="4762"/>
            </a:xfrm>
            <a:custGeom>
              <a:avLst/>
              <a:gdLst>
                <a:gd name="T0" fmla="*/ 3 w 53"/>
                <a:gd name="T1" fmla="*/ 2 h 2"/>
                <a:gd name="T2" fmla="*/ 3 w 53"/>
                <a:gd name="T3" fmla="*/ 2 h 2"/>
                <a:gd name="T4" fmla="*/ 53 w 53"/>
                <a:gd name="T5" fmla="*/ 1 h 2"/>
                <a:gd name="T6" fmla="*/ 3 w 53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3" h="2">
                  <a:moveTo>
                    <a:pt x="3" y="2"/>
                  </a:moveTo>
                  <a:lnTo>
                    <a:pt x="3" y="2"/>
                  </a:lnTo>
                  <a:cubicBezTo>
                    <a:pt x="21" y="2"/>
                    <a:pt x="36" y="2"/>
                    <a:pt x="53" y="1"/>
                  </a:cubicBezTo>
                  <a:cubicBezTo>
                    <a:pt x="46" y="1"/>
                    <a:pt x="0" y="0"/>
                    <a:pt x="3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7" name="Freeform 96"/>
            <p:cNvSpPr>
              <a:spLocks/>
            </p:cNvSpPr>
            <p:nvPr/>
          </p:nvSpPr>
          <p:spPr bwMode="invGray">
            <a:xfrm>
              <a:off x="4703763" y="2722563"/>
              <a:ext cx="84138" cy="1587"/>
            </a:xfrm>
            <a:custGeom>
              <a:avLst/>
              <a:gdLst>
                <a:gd name="T0" fmla="*/ 3 w 44"/>
                <a:gd name="T1" fmla="*/ 1 h 1"/>
                <a:gd name="T2" fmla="*/ 3 w 44"/>
                <a:gd name="T3" fmla="*/ 1 h 1"/>
                <a:gd name="T4" fmla="*/ 44 w 44"/>
                <a:gd name="T5" fmla="*/ 0 h 1"/>
                <a:gd name="T6" fmla="*/ 0 w 44"/>
                <a:gd name="T7" fmla="*/ 0 h 1"/>
                <a:gd name="T8" fmla="*/ 3 w 4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1">
                  <a:moveTo>
                    <a:pt x="3" y="1"/>
                  </a:moveTo>
                  <a:lnTo>
                    <a:pt x="3" y="1"/>
                  </a:lnTo>
                  <a:lnTo>
                    <a:pt x="44" y="0"/>
                  </a:lnTo>
                  <a:lnTo>
                    <a:pt x="0" y="0"/>
                  </a:lnTo>
                  <a:lnTo>
                    <a:pt x="3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8" name="Freeform 97"/>
            <p:cNvSpPr>
              <a:spLocks/>
            </p:cNvSpPr>
            <p:nvPr/>
          </p:nvSpPr>
          <p:spPr bwMode="invGray">
            <a:xfrm>
              <a:off x="4264025" y="2713038"/>
              <a:ext cx="77788" cy="4762"/>
            </a:xfrm>
            <a:custGeom>
              <a:avLst/>
              <a:gdLst>
                <a:gd name="T0" fmla="*/ 41 w 41"/>
                <a:gd name="T1" fmla="*/ 1 h 2"/>
                <a:gd name="T2" fmla="*/ 41 w 41"/>
                <a:gd name="T3" fmla="*/ 1 h 2"/>
                <a:gd name="T4" fmla="*/ 34 w 41"/>
                <a:gd name="T5" fmla="*/ 0 h 2"/>
                <a:gd name="T6" fmla="*/ 0 w 41"/>
                <a:gd name="T7" fmla="*/ 1 h 2"/>
                <a:gd name="T8" fmla="*/ 7 w 41"/>
                <a:gd name="T9" fmla="*/ 2 h 2"/>
                <a:gd name="T10" fmla="*/ 41 w 41"/>
                <a:gd name="T1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1" h="2">
                  <a:moveTo>
                    <a:pt x="41" y="1"/>
                  </a:moveTo>
                  <a:lnTo>
                    <a:pt x="41" y="1"/>
                  </a:lnTo>
                  <a:lnTo>
                    <a:pt x="34" y="0"/>
                  </a:lnTo>
                  <a:lnTo>
                    <a:pt x="0" y="1"/>
                  </a:lnTo>
                  <a:lnTo>
                    <a:pt x="7" y="2"/>
                  </a:lnTo>
                  <a:lnTo>
                    <a:pt x="41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9" name="Freeform 98"/>
            <p:cNvSpPr>
              <a:spLocks/>
            </p:cNvSpPr>
            <p:nvPr/>
          </p:nvSpPr>
          <p:spPr bwMode="invGray">
            <a:xfrm>
              <a:off x="4800600" y="2822575"/>
              <a:ext cx="117475" cy="7937"/>
            </a:xfrm>
            <a:custGeom>
              <a:avLst/>
              <a:gdLst>
                <a:gd name="T0" fmla="*/ 11 w 61"/>
                <a:gd name="T1" fmla="*/ 2 h 3"/>
                <a:gd name="T2" fmla="*/ 11 w 61"/>
                <a:gd name="T3" fmla="*/ 2 h 3"/>
                <a:gd name="T4" fmla="*/ 54 w 61"/>
                <a:gd name="T5" fmla="*/ 0 h 3"/>
                <a:gd name="T6" fmla="*/ 0 w 61"/>
                <a:gd name="T7" fmla="*/ 0 h 3"/>
                <a:gd name="T8" fmla="*/ 46 w 61"/>
                <a:gd name="T9" fmla="*/ 0 h 3"/>
                <a:gd name="T10" fmla="*/ 11 w 61"/>
                <a:gd name="T11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1" h="3">
                  <a:moveTo>
                    <a:pt x="11" y="2"/>
                  </a:moveTo>
                  <a:lnTo>
                    <a:pt x="11" y="2"/>
                  </a:lnTo>
                  <a:cubicBezTo>
                    <a:pt x="39" y="3"/>
                    <a:pt x="61" y="0"/>
                    <a:pt x="54" y="0"/>
                  </a:cubicBezTo>
                  <a:lnTo>
                    <a:pt x="0" y="0"/>
                  </a:lnTo>
                  <a:cubicBezTo>
                    <a:pt x="13" y="2"/>
                    <a:pt x="15" y="0"/>
                    <a:pt x="46" y="0"/>
                  </a:cubicBezTo>
                  <a:lnTo>
                    <a:pt x="11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0" name="Freeform 99"/>
            <p:cNvSpPr>
              <a:spLocks/>
            </p:cNvSpPr>
            <p:nvPr/>
          </p:nvSpPr>
          <p:spPr bwMode="invGray">
            <a:xfrm>
              <a:off x="187325" y="2714625"/>
              <a:ext cx="1925638" cy="31750"/>
            </a:xfrm>
            <a:custGeom>
              <a:avLst/>
              <a:gdLst>
                <a:gd name="T0" fmla="*/ 746 w 1004"/>
                <a:gd name="T1" fmla="*/ 6 h 14"/>
                <a:gd name="T2" fmla="*/ 746 w 1004"/>
                <a:gd name="T3" fmla="*/ 6 h 14"/>
                <a:gd name="T4" fmla="*/ 820 w 1004"/>
                <a:gd name="T5" fmla="*/ 7 h 14"/>
                <a:gd name="T6" fmla="*/ 800 w 1004"/>
                <a:gd name="T7" fmla="*/ 8 h 14"/>
                <a:gd name="T8" fmla="*/ 847 w 1004"/>
                <a:gd name="T9" fmla="*/ 5 h 14"/>
                <a:gd name="T10" fmla="*/ 769 w 1004"/>
                <a:gd name="T11" fmla="*/ 11 h 14"/>
                <a:gd name="T12" fmla="*/ 918 w 1004"/>
                <a:gd name="T13" fmla="*/ 9 h 14"/>
                <a:gd name="T14" fmla="*/ 876 w 1004"/>
                <a:gd name="T15" fmla="*/ 7 h 14"/>
                <a:gd name="T16" fmla="*/ 981 w 1004"/>
                <a:gd name="T17" fmla="*/ 5 h 14"/>
                <a:gd name="T18" fmla="*/ 989 w 1004"/>
                <a:gd name="T19" fmla="*/ 2 h 14"/>
                <a:gd name="T20" fmla="*/ 997 w 1004"/>
                <a:gd name="T21" fmla="*/ 2 h 14"/>
                <a:gd name="T22" fmla="*/ 1004 w 1004"/>
                <a:gd name="T23" fmla="*/ 2 h 14"/>
                <a:gd name="T24" fmla="*/ 999 w 1004"/>
                <a:gd name="T25" fmla="*/ 2 h 14"/>
                <a:gd name="T26" fmla="*/ 994 w 1004"/>
                <a:gd name="T27" fmla="*/ 1 h 14"/>
                <a:gd name="T28" fmla="*/ 904 w 1004"/>
                <a:gd name="T29" fmla="*/ 0 h 14"/>
                <a:gd name="T30" fmla="*/ 791 w 1004"/>
                <a:gd name="T31" fmla="*/ 2 h 14"/>
                <a:gd name="T32" fmla="*/ 756 w 1004"/>
                <a:gd name="T33" fmla="*/ 2 h 14"/>
                <a:gd name="T34" fmla="*/ 743 w 1004"/>
                <a:gd name="T35" fmla="*/ 2 h 14"/>
                <a:gd name="T36" fmla="*/ 764 w 1004"/>
                <a:gd name="T37" fmla="*/ 1 h 14"/>
                <a:gd name="T38" fmla="*/ 697 w 1004"/>
                <a:gd name="T39" fmla="*/ 2 h 14"/>
                <a:gd name="T40" fmla="*/ 570 w 1004"/>
                <a:gd name="T41" fmla="*/ 3 h 14"/>
                <a:gd name="T42" fmla="*/ 559 w 1004"/>
                <a:gd name="T43" fmla="*/ 2 h 14"/>
                <a:gd name="T44" fmla="*/ 554 w 1004"/>
                <a:gd name="T45" fmla="*/ 3 h 14"/>
                <a:gd name="T46" fmla="*/ 0 w 1004"/>
                <a:gd name="T47" fmla="*/ 4 h 14"/>
                <a:gd name="T48" fmla="*/ 79 w 1004"/>
                <a:gd name="T49" fmla="*/ 5 h 14"/>
                <a:gd name="T50" fmla="*/ 113 w 1004"/>
                <a:gd name="T51" fmla="*/ 8 h 14"/>
                <a:gd name="T52" fmla="*/ 49 w 1004"/>
                <a:gd name="T53" fmla="*/ 8 h 14"/>
                <a:gd name="T54" fmla="*/ 64 w 1004"/>
                <a:gd name="T55" fmla="*/ 12 h 14"/>
                <a:gd name="T56" fmla="*/ 213 w 1004"/>
                <a:gd name="T57" fmla="*/ 8 h 14"/>
                <a:gd name="T58" fmla="*/ 234 w 1004"/>
                <a:gd name="T59" fmla="*/ 11 h 14"/>
                <a:gd name="T60" fmla="*/ 223 w 1004"/>
                <a:gd name="T61" fmla="*/ 11 h 14"/>
                <a:gd name="T62" fmla="*/ 324 w 1004"/>
                <a:gd name="T63" fmla="*/ 10 h 14"/>
                <a:gd name="T64" fmla="*/ 322 w 1004"/>
                <a:gd name="T65" fmla="*/ 12 h 14"/>
                <a:gd name="T66" fmla="*/ 454 w 1004"/>
                <a:gd name="T67" fmla="*/ 10 h 14"/>
                <a:gd name="T68" fmla="*/ 452 w 1004"/>
                <a:gd name="T69" fmla="*/ 11 h 14"/>
                <a:gd name="T70" fmla="*/ 620 w 1004"/>
                <a:gd name="T71" fmla="*/ 9 h 14"/>
                <a:gd name="T72" fmla="*/ 568 w 1004"/>
                <a:gd name="T73" fmla="*/ 11 h 14"/>
                <a:gd name="T74" fmla="*/ 643 w 1004"/>
                <a:gd name="T75" fmla="*/ 10 h 14"/>
                <a:gd name="T76" fmla="*/ 622 w 1004"/>
                <a:gd name="T77" fmla="*/ 12 h 14"/>
                <a:gd name="T78" fmla="*/ 758 w 1004"/>
                <a:gd name="T79" fmla="*/ 8 h 14"/>
                <a:gd name="T80" fmla="*/ 746 w 1004"/>
                <a:gd name="T81" fmla="*/ 6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004" h="14">
                  <a:moveTo>
                    <a:pt x="746" y="6"/>
                  </a:moveTo>
                  <a:lnTo>
                    <a:pt x="746" y="6"/>
                  </a:lnTo>
                  <a:cubicBezTo>
                    <a:pt x="758" y="5"/>
                    <a:pt x="817" y="5"/>
                    <a:pt x="820" y="7"/>
                  </a:cubicBezTo>
                  <a:cubicBezTo>
                    <a:pt x="812" y="7"/>
                    <a:pt x="780" y="8"/>
                    <a:pt x="800" y="8"/>
                  </a:cubicBezTo>
                  <a:lnTo>
                    <a:pt x="847" y="5"/>
                  </a:lnTo>
                  <a:cubicBezTo>
                    <a:pt x="909" y="7"/>
                    <a:pt x="800" y="10"/>
                    <a:pt x="769" y="11"/>
                  </a:cubicBezTo>
                  <a:cubicBezTo>
                    <a:pt x="832" y="11"/>
                    <a:pt x="851" y="9"/>
                    <a:pt x="918" y="9"/>
                  </a:cubicBezTo>
                  <a:cubicBezTo>
                    <a:pt x="899" y="9"/>
                    <a:pt x="886" y="8"/>
                    <a:pt x="876" y="7"/>
                  </a:cubicBezTo>
                  <a:cubicBezTo>
                    <a:pt x="873" y="5"/>
                    <a:pt x="936" y="6"/>
                    <a:pt x="981" y="5"/>
                  </a:cubicBezTo>
                  <a:cubicBezTo>
                    <a:pt x="952" y="4"/>
                    <a:pt x="969" y="3"/>
                    <a:pt x="989" y="2"/>
                  </a:cubicBezTo>
                  <a:cubicBezTo>
                    <a:pt x="993" y="2"/>
                    <a:pt x="996" y="2"/>
                    <a:pt x="997" y="2"/>
                  </a:cubicBezTo>
                  <a:lnTo>
                    <a:pt x="1004" y="2"/>
                  </a:lnTo>
                  <a:lnTo>
                    <a:pt x="999" y="2"/>
                  </a:lnTo>
                  <a:cubicBezTo>
                    <a:pt x="999" y="1"/>
                    <a:pt x="998" y="1"/>
                    <a:pt x="994" y="1"/>
                  </a:cubicBezTo>
                  <a:cubicBezTo>
                    <a:pt x="957" y="1"/>
                    <a:pt x="928" y="0"/>
                    <a:pt x="904" y="0"/>
                  </a:cubicBezTo>
                  <a:cubicBezTo>
                    <a:pt x="928" y="3"/>
                    <a:pt x="822" y="1"/>
                    <a:pt x="791" y="2"/>
                  </a:cubicBezTo>
                  <a:lnTo>
                    <a:pt x="756" y="2"/>
                  </a:lnTo>
                  <a:lnTo>
                    <a:pt x="743" y="2"/>
                  </a:lnTo>
                  <a:cubicBezTo>
                    <a:pt x="740" y="2"/>
                    <a:pt x="744" y="1"/>
                    <a:pt x="764" y="1"/>
                  </a:cubicBezTo>
                  <a:cubicBezTo>
                    <a:pt x="747" y="1"/>
                    <a:pt x="692" y="1"/>
                    <a:pt x="697" y="2"/>
                  </a:cubicBezTo>
                  <a:lnTo>
                    <a:pt x="570" y="3"/>
                  </a:lnTo>
                  <a:cubicBezTo>
                    <a:pt x="566" y="3"/>
                    <a:pt x="562" y="2"/>
                    <a:pt x="559" y="2"/>
                  </a:cubicBezTo>
                  <a:cubicBezTo>
                    <a:pt x="554" y="2"/>
                    <a:pt x="554" y="3"/>
                    <a:pt x="554" y="3"/>
                  </a:cubicBezTo>
                  <a:lnTo>
                    <a:pt x="0" y="4"/>
                  </a:lnTo>
                  <a:lnTo>
                    <a:pt x="79" y="5"/>
                  </a:lnTo>
                  <a:cubicBezTo>
                    <a:pt x="37" y="8"/>
                    <a:pt x="125" y="6"/>
                    <a:pt x="113" y="8"/>
                  </a:cubicBezTo>
                  <a:cubicBezTo>
                    <a:pt x="94" y="9"/>
                    <a:pt x="66" y="9"/>
                    <a:pt x="49" y="8"/>
                  </a:cubicBezTo>
                  <a:cubicBezTo>
                    <a:pt x="43" y="9"/>
                    <a:pt x="67" y="10"/>
                    <a:pt x="64" y="12"/>
                  </a:cubicBezTo>
                  <a:cubicBezTo>
                    <a:pt x="134" y="13"/>
                    <a:pt x="145" y="7"/>
                    <a:pt x="213" y="8"/>
                  </a:cubicBezTo>
                  <a:cubicBezTo>
                    <a:pt x="210" y="10"/>
                    <a:pt x="189" y="11"/>
                    <a:pt x="234" y="11"/>
                  </a:cubicBezTo>
                  <a:lnTo>
                    <a:pt x="223" y="11"/>
                  </a:lnTo>
                  <a:cubicBezTo>
                    <a:pt x="294" y="9"/>
                    <a:pt x="278" y="14"/>
                    <a:pt x="324" y="10"/>
                  </a:cubicBezTo>
                  <a:lnTo>
                    <a:pt x="322" y="12"/>
                  </a:lnTo>
                  <a:cubicBezTo>
                    <a:pt x="355" y="11"/>
                    <a:pt x="418" y="11"/>
                    <a:pt x="454" y="10"/>
                  </a:cubicBezTo>
                  <a:lnTo>
                    <a:pt x="452" y="11"/>
                  </a:lnTo>
                  <a:cubicBezTo>
                    <a:pt x="551" y="8"/>
                    <a:pt x="508" y="10"/>
                    <a:pt x="620" y="9"/>
                  </a:cubicBezTo>
                  <a:lnTo>
                    <a:pt x="568" y="11"/>
                  </a:lnTo>
                  <a:cubicBezTo>
                    <a:pt x="607" y="12"/>
                    <a:pt x="616" y="10"/>
                    <a:pt x="643" y="10"/>
                  </a:cubicBezTo>
                  <a:cubicBezTo>
                    <a:pt x="641" y="10"/>
                    <a:pt x="648" y="12"/>
                    <a:pt x="622" y="12"/>
                  </a:cubicBezTo>
                  <a:lnTo>
                    <a:pt x="758" y="8"/>
                  </a:lnTo>
                  <a:cubicBezTo>
                    <a:pt x="790" y="7"/>
                    <a:pt x="751" y="7"/>
                    <a:pt x="746" y="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1" name="Freeform 100"/>
            <p:cNvSpPr>
              <a:spLocks/>
            </p:cNvSpPr>
            <p:nvPr/>
          </p:nvSpPr>
          <p:spPr bwMode="invGray">
            <a:xfrm>
              <a:off x="1947862" y="2735263"/>
              <a:ext cx="47625" cy="0"/>
            </a:xfrm>
            <a:custGeom>
              <a:avLst/>
              <a:gdLst>
                <a:gd name="T0" fmla="*/ 0 w 25"/>
                <a:gd name="T1" fmla="*/ 0 w 25"/>
                <a:gd name="T2" fmla="*/ 25 w 25"/>
                <a:gd name="T3" fmla="*/ 0 w 2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5">
                  <a:moveTo>
                    <a:pt x="0" y="0"/>
                  </a:moveTo>
                  <a:lnTo>
                    <a:pt x="0" y="0"/>
                  </a:lnTo>
                  <a:lnTo>
                    <a:pt x="2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2" name="Freeform 101"/>
            <p:cNvSpPr>
              <a:spLocks/>
            </p:cNvSpPr>
            <p:nvPr/>
          </p:nvSpPr>
          <p:spPr bwMode="invGray">
            <a:xfrm>
              <a:off x="112712" y="2724150"/>
              <a:ext cx="74613" cy="0"/>
            </a:xfrm>
            <a:custGeom>
              <a:avLst/>
              <a:gdLst>
                <a:gd name="T0" fmla="*/ 0 w 39"/>
                <a:gd name="T1" fmla="*/ 0 w 39"/>
                <a:gd name="T2" fmla="*/ 39 w 39"/>
                <a:gd name="T3" fmla="*/ 0 w 39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9">
                  <a:moveTo>
                    <a:pt x="0" y="0"/>
                  </a:moveTo>
                  <a:lnTo>
                    <a:pt x="0" y="0"/>
                  </a:lnTo>
                  <a:lnTo>
                    <a:pt x="39" y="0"/>
                  </a:lnTo>
                  <a:cubicBezTo>
                    <a:pt x="27" y="0"/>
                    <a:pt x="14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3" name="Freeform 102"/>
            <p:cNvSpPr>
              <a:spLocks/>
            </p:cNvSpPr>
            <p:nvPr/>
          </p:nvSpPr>
          <p:spPr bwMode="invGray">
            <a:xfrm>
              <a:off x="2187575" y="2717800"/>
              <a:ext cx="176213" cy="6350"/>
            </a:xfrm>
            <a:custGeom>
              <a:avLst/>
              <a:gdLst>
                <a:gd name="T0" fmla="*/ 71 w 92"/>
                <a:gd name="T1" fmla="*/ 3 h 3"/>
                <a:gd name="T2" fmla="*/ 71 w 92"/>
                <a:gd name="T3" fmla="*/ 3 h 3"/>
                <a:gd name="T4" fmla="*/ 92 w 92"/>
                <a:gd name="T5" fmla="*/ 0 h 3"/>
                <a:gd name="T6" fmla="*/ 8 w 92"/>
                <a:gd name="T7" fmla="*/ 1 h 3"/>
                <a:gd name="T8" fmla="*/ 2 w 92"/>
                <a:gd name="T9" fmla="*/ 3 h 3"/>
                <a:gd name="T10" fmla="*/ 71 w 92"/>
                <a:gd name="T11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2" h="3">
                  <a:moveTo>
                    <a:pt x="71" y="3"/>
                  </a:moveTo>
                  <a:lnTo>
                    <a:pt x="71" y="3"/>
                  </a:lnTo>
                  <a:cubicBezTo>
                    <a:pt x="47" y="2"/>
                    <a:pt x="88" y="1"/>
                    <a:pt x="92" y="0"/>
                  </a:cubicBezTo>
                  <a:lnTo>
                    <a:pt x="8" y="1"/>
                  </a:lnTo>
                  <a:cubicBezTo>
                    <a:pt x="8" y="1"/>
                    <a:pt x="0" y="2"/>
                    <a:pt x="2" y="3"/>
                  </a:cubicBezTo>
                  <a:lnTo>
                    <a:pt x="71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4" name="Freeform 103"/>
            <p:cNvSpPr>
              <a:spLocks/>
            </p:cNvSpPr>
            <p:nvPr/>
          </p:nvSpPr>
          <p:spPr bwMode="invGray">
            <a:xfrm>
              <a:off x="2112962" y="2714625"/>
              <a:ext cx="90488" cy="4762"/>
            </a:xfrm>
            <a:custGeom>
              <a:avLst/>
              <a:gdLst>
                <a:gd name="T0" fmla="*/ 22 w 47"/>
                <a:gd name="T1" fmla="*/ 0 h 2"/>
                <a:gd name="T2" fmla="*/ 22 w 47"/>
                <a:gd name="T3" fmla="*/ 0 h 2"/>
                <a:gd name="T4" fmla="*/ 0 w 47"/>
                <a:gd name="T5" fmla="*/ 2 h 2"/>
                <a:gd name="T6" fmla="*/ 47 w 47"/>
                <a:gd name="T7" fmla="*/ 2 h 2"/>
                <a:gd name="T8" fmla="*/ 22 w 47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22" y="0"/>
                  </a:moveTo>
                  <a:lnTo>
                    <a:pt x="22" y="0"/>
                  </a:lnTo>
                  <a:cubicBezTo>
                    <a:pt x="19" y="1"/>
                    <a:pt x="11" y="1"/>
                    <a:pt x="0" y="2"/>
                  </a:cubicBezTo>
                  <a:lnTo>
                    <a:pt x="47" y="2"/>
                  </a:lnTo>
                  <a:cubicBezTo>
                    <a:pt x="47" y="1"/>
                    <a:pt x="41" y="0"/>
                    <a:pt x="2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5" name="Freeform 104"/>
            <p:cNvSpPr>
              <a:spLocks/>
            </p:cNvSpPr>
            <p:nvPr/>
          </p:nvSpPr>
          <p:spPr bwMode="invGray">
            <a:xfrm>
              <a:off x="2101850" y="2811463"/>
              <a:ext cx="71438" cy="3175"/>
            </a:xfrm>
            <a:custGeom>
              <a:avLst/>
              <a:gdLst>
                <a:gd name="T0" fmla="*/ 37 w 37"/>
                <a:gd name="T1" fmla="*/ 0 h 1"/>
                <a:gd name="T2" fmla="*/ 37 w 37"/>
                <a:gd name="T3" fmla="*/ 0 h 1"/>
                <a:gd name="T4" fmla="*/ 22 w 37"/>
                <a:gd name="T5" fmla="*/ 1 h 1"/>
                <a:gd name="T6" fmla="*/ 0 w 37"/>
                <a:gd name="T7" fmla="*/ 1 h 1"/>
                <a:gd name="T8" fmla="*/ 37 w 37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" h="1">
                  <a:moveTo>
                    <a:pt x="37" y="0"/>
                  </a:moveTo>
                  <a:lnTo>
                    <a:pt x="37" y="0"/>
                  </a:lnTo>
                  <a:lnTo>
                    <a:pt x="22" y="1"/>
                  </a:lnTo>
                  <a:lnTo>
                    <a:pt x="0" y="1"/>
                  </a:lnTo>
                  <a:lnTo>
                    <a:pt x="3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6" name="Freeform 105"/>
            <p:cNvSpPr>
              <a:spLocks/>
            </p:cNvSpPr>
            <p:nvPr/>
          </p:nvSpPr>
          <p:spPr bwMode="invGray">
            <a:xfrm>
              <a:off x="1724025" y="2805113"/>
              <a:ext cx="120650" cy="4762"/>
            </a:xfrm>
            <a:custGeom>
              <a:avLst/>
              <a:gdLst>
                <a:gd name="T0" fmla="*/ 0 w 63"/>
                <a:gd name="T1" fmla="*/ 0 h 2"/>
                <a:gd name="T2" fmla="*/ 0 w 63"/>
                <a:gd name="T3" fmla="*/ 0 h 2"/>
                <a:gd name="T4" fmla="*/ 63 w 63"/>
                <a:gd name="T5" fmla="*/ 0 h 2"/>
                <a:gd name="T6" fmla="*/ 0 w 6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2">
                  <a:moveTo>
                    <a:pt x="0" y="0"/>
                  </a:moveTo>
                  <a:lnTo>
                    <a:pt x="0" y="0"/>
                  </a:lnTo>
                  <a:cubicBezTo>
                    <a:pt x="18" y="2"/>
                    <a:pt x="52" y="1"/>
                    <a:pt x="63" y="0"/>
                  </a:cubicBezTo>
                  <a:cubicBezTo>
                    <a:pt x="24" y="0"/>
                    <a:pt x="41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7" name="Freeform 106"/>
            <p:cNvSpPr>
              <a:spLocks/>
            </p:cNvSpPr>
            <p:nvPr/>
          </p:nvSpPr>
          <p:spPr bwMode="invGray">
            <a:xfrm>
              <a:off x="1744662" y="2833688"/>
              <a:ext cx="73025" cy="3175"/>
            </a:xfrm>
            <a:custGeom>
              <a:avLst/>
              <a:gdLst>
                <a:gd name="T0" fmla="*/ 38 w 38"/>
                <a:gd name="T1" fmla="*/ 0 h 1"/>
                <a:gd name="T2" fmla="*/ 38 w 38"/>
                <a:gd name="T3" fmla="*/ 0 h 1"/>
                <a:gd name="T4" fmla="*/ 0 w 38"/>
                <a:gd name="T5" fmla="*/ 1 h 1"/>
                <a:gd name="T6" fmla="*/ 3 w 38"/>
                <a:gd name="T7" fmla="*/ 1 h 1"/>
                <a:gd name="T8" fmla="*/ 38 w 38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1">
                  <a:moveTo>
                    <a:pt x="38" y="0"/>
                  </a:moveTo>
                  <a:lnTo>
                    <a:pt x="38" y="0"/>
                  </a:lnTo>
                  <a:lnTo>
                    <a:pt x="0" y="1"/>
                  </a:lnTo>
                  <a:lnTo>
                    <a:pt x="3" y="1"/>
                  </a:lnTo>
                  <a:lnTo>
                    <a:pt x="3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8" name="Freeform 107"/>
            <p:cNvSpPr>
              <a:spLocks/>
            </p:cNvSpPr>
            <p:nvPr/>
          </p:nvSpPr>
          <p:spPr bwMode="invGray">
            <a:xfrm>
              <a:off x="-474663" y="2741613"/>
              <a:ext cx="34925" cy="0"/>
            </a:xfrm>
            <a:custGeom>
              <a:avLst/>
              <a:gdLst>
                <a:gd name="T0" fmla="*/ 18 w 18"/>
                <a:gd name="T1" fmla="*/ 18 w 18"/>
                <a:gd name="T2" fmla="*/ 0 w 18"/>
                <a:gd name="T3" fmla="*/ 18 w 1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8">
                  <a:moveTo>
                    <a:pt x="18" y="0"/>
                  </a:moveTo>
                  <a:lnTo>
                    <a:pt x="18" y="0"/>
                  </a:lnTo>
                  <a:lnTo>
                    <a:pt x="0" y="0"/>
                  </a:lnTo>
                  <a:lnTo>
                    <a:pt x="1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9" name="Freeform 108"/>
            <p:cNvSpPr>
              <a:spLocks/>
            </p:cNvSpPr>
            <p:nvPr/>
          </p:nvSpPr>
          <p:spPr bwMode="invGray">
            <a:xfrm>
              <a:off x="-947738" y="2725738"/>
              <a:ext cx="1239838" cy="19050"/>
            </a:xfrm>
            <a:custGeom>
              <a:avLst/>
              <a:gdLst>
                <a:gd name="T0" fmla="*/ 588 w 647"/>
                <a:gd name="T1" fmla="*/ 5 h 8"/>
                <a:gd name="T2" fmla="*/ 588 w 647"/>
                <a:gd name="T3" fmla="*/ 5 h 8"/>
                <a:gd name="T4" fmla="*/ 619 w 647"/>
                <a:gd name="T5" fmla="*/ 0 h 8"/>
                <a:gd name="T6" fmla="*/ 570 w 647"/>
                <a:gd name="T7" fmla="*/ 1 h 8"/>
                <a:gd name="T8" fmla="*/ 574 w 647"/>
                <a:gd name="T9" fmla="*/ 0 h 8"/>
                <a:gd name="T10" fmla="*/ 515 w 647"/>
                <a:gd name="T11" fmla="*/ 1 h 8"/>
                <a:gd name="T12" fmla="*/ 533 w 647"/>
                <a:gd name="T13" fmla="*/ 3 h 8"/>
                <a:gd name="T14" fmla="*/ 450 w 647"/>
                <a:gd name="T15" fmla="*/ 0 h 8"/>
                <a:gd name="T16" fmla="*/ 361 w 647"/>
                <a:gd name="T17" fmla="*/ 0 h 8"/>
                <a:gd name="T18" fmla="*/ 368 w 647"/>
                <a:gd name="T19" fmla="*/ 0 h 8"/>
                <a:gd name="T20" fmla="*/ 355 w 647"/>
                <a:gd name="T21" fmla="*/ 0 h 8"/>
                <a:gd name="T22" fmla="*/ 55 w 647"/>
                <a:gd name="T23" fmla="*/ 1 h 8"/>
                <a:gd name="T24" fmla="*/ 45 w 647"/>
                <a:gd name="T25" fmla="*/ 6 h 8"/>
                <a:gd name="T26" fmla="*/ 207 w 647"/>
                <a:gd name="T27" fmla="*/ 5 h 8"/>
                <a:gd name="T28" fmla="*/ 214 w 647"/>
                <a:gd name="T29" fmla="*/ 6 h 8"/>
                <a:gd name="T30" fmla="*/ 250 w 647"/>
                <a:gd name="T31" fmla="*/ 4 h 8"/>
                <a:gd name="T32" fmla="*/ 216 w 647"/>
                <a:gd name="T33" fmla="*/ 3 h 8"/>
                <a:gd name="T34" fmla="*/ 393 w 647"/>
                <a:gd name="T35" fmla="*/ 3 h 8"/>
                <a:gd name="T36" fmla="*/ 265 w 647"/>
                <a:gd name="T37" fmla="*/ 5 h 8"/>
                <a:gd name="T38" fmla="*/ 265 w 647"/>
                <a:gd name="T39" fmla="*/ 7 h 8"/>
                <a:gd name="T40" fmla="*/ 588 w 647"/>
                <a:gd name="T41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47" h="8">
                  <a:moveTo>
                    <a:pt x="588" y="5"/>
                  </a:moveTo>
                  <a:lnTo>
                    <a:pt x="588" y="5"/>
                  </a:lnTo>
                  <a:cubicBezTo>
                    <a:pt x="499" y="3"/>
                    <a:pt x="647" y="3"/>
                    <a:pt x="619" y="0"/>
                  </a:cubicBezTo>
                  <a:lnTo>
                    <a:pt x="570" y="1"/>
                  </a:lnTo>
                  <a:lnTo>
                    <a:pt x="574" y="0"/>
                  </a:lnTo>
                  <a:lnTo>
                    <a:pt x="515" y="1"/>
                  </a:lnTo>
                  <a:cubicBezTo>
                    <a:pt x="527" y="2"/>
                    <a:pt x="536" y="2"/>
                    <a:pt x="533" y="3"/>
                  </a:cubicBezTo>
                  <a:cubicBezTo>
                    <a:pt x="454" y="3"/>
                    <a:pt x="508" y="2"/>
                    <a:pt x="450" y="0"/>
                  </a:cubicBezTo>
                  <a:lnTo>
                    <a:pt x="361" y="0"/>
                  </a:lnTo>
                  <a:lnTo>
                    <a:pt x="368" y="0"/>
                  </a:lnTo>
                  <a:cubicBezTo>
                    <a:pt x="361" y="0"/>
                    <a:pt x="357" y="0"/>
                    <a:pt x="355" y="0"/>
                  </a:cubicBezTo>
                  <a:lnTo>
                    <a:pt x="55" y="1"/>
                  </a:lnTo>
                  <a:cubicBezTo>
                    <a:pt x="0" y="3"/>
                    <a:pt x="85" y="4"/>
                    <a:pt x="45" y="6"/>
                  </a:cubicBezTo>
                  <a:cubicBezTo>
                    <a:pt x="108" y="6"/>
                    <a:pt x="202" y="8"/>
                    <a:pt x="207" y="5"/>
                  </a:cubicBezTo>
                  <a:cubicBezTo>
                    <a:pt x="205" y="5"/>
                    <a:pt x="201" y="6"/>
                    <a:pt x="214" y="6"/>
                  </a:cubicBezTo>
                  <a:lnTo>
                    <a:pt x="250" y="4"/>
                  </a:lnTo>
                  <a:lnTo>
                    <a:pt x="216" y="3"/>
                  </a:lnTo>
                  <a:cubicBezTo>
                    <a:pt x="252" y="1"/>
                    <a:pt x="371" y="1"/>
                    <a:pt x="393" y="3"/>
                  </a:cubicBezTo>
                  <a:cubicBezTo>
                    <a:pt x="325" y="4"/>
                    <a:pt x="359" y="6"/>
                    <a:pt x="265" y="5"/>
                  </a:cubicBezTo>
                  <a:cubicBezTo>
                    <a:pt x="269" y="6"/>
                    <a:pt x="286" y="7"/>
                    <a:pt x="265" y="7"/>
                  </a:cubicBezTo>
                  <a:cubicBezTo>
                    <a:pt x="375" y="6"/>
                    <a:pt x="474" y="8"/>
                    <a:pt x="588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0" name="Freeform 109"/>
            <p:cNvSpPr>
              <a:spLocks/>
            </p:cNvSpPr>
            <p:nvPr/>
          </p:nvSpPr>
          <p:spPr bwMode="invGray">
            <a:xfrm>
              <a:off x="-1944688" y="2741613"/>
              <a:ext cx="4763" cy="0"/>
            </a:xfrm>
            <a:custGeom>
              <a:avLst/>
              <a:gdLst>
                <a:gd name="T0" fmla="*/ 1 w 2"/>
                <a:gd name="T1" fmla="*/ 1 w 2"/>
                <a:gd name="T2" fmla="*/ 2 w 2"/>
                <a:gd name="T3" fmla="*/ 1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">
                  <a:moveTo>
                    <a:pt x="1" y="0"/>
                  </a:moveTo>
                  <a:lnTo>
                    <a:pt x="1" y="0"/>
                  </a:lnTo>
                  <a:lnTo>
                    <a:pt x="2" y="0"/>
                  </a:lnTo>
                  <a:cubicBezTo>
                    <a:pt x="0" y="0"/>
                    <a:pt x="0" y="0"/>
                    <a:pt x="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1" name="Freeform 110"/>
            <p:cNvSpPr>
              <a:spLocks/>
            </p:cNvSpPr>
            <p:nvPr/>
          </p:nvSpPr>
          <p:spPr bwMode="invGray">
            <a:xfrm>
              <a:off x="-1939925" y="2735263"/>
              <a:ext cx="173038" cy="6350"/>
            </a:xfrm>
            <a:custGeom>
              <a:avLst/>
              <a:gdLst>
                <a:gd name="T0" fmla="*/ 36 w 90"/>
                <a:gd name="T1" fmla="*/ 3 h 3"/>
                <a:gd name="T2" fmla="*/ 36 w 90"/>
                <a:gd name="T3" fmla="*/ 3 h 3"/>
                <a:gd name="T4" fmla="*/ 90 w 90"/>
                <a:gd name="T5" fmla="*/ 0 h 3"/>
                <a:gd name="T6" fmla="*/ 6 w 90"/>
                <a:gd name="T7" fmla="*/ 1 h 3"/>
                <a:gd name="T8" fmla="*/ 0 w 90"/>
                <a:gd name="T9" fmla="*/ 3 h 3"/>
                <a:gd name="T10" fmla="*/ 48 w 90"/>
                <a:gd name="T11" fmla="*/ 2 h 3"/>
                <a:gd name="T12" fmla="*/ 36 w 90"/>
                <a:gd name="T13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0" h="3">
                  <a:moveTo>
                    <a:pt x="36" y="3"/>
                  </a:moveTo>
                  <a:lnTo>
                    <a:pt x="36" y="3"/>
                  </a:lnTo>
                  <a:lnTo>
                    <a:pt x="90" y="0"/>
                  </a:lnTo>
                  <a:lnTo>
                    <a:pt x="6" y="1"/>
                  </a:lnTo>
                  <a:lnTo>
                    <a:pt x="0" y="3"/>
                  </a:lnTo>
                  <a:cubicBezTo>
                    <a:pt x="8" y="2"/>
                    <a:pt x="37" y="1"/>
                    <a:pt x="48" y="2"/>
                  </a:cubicBezTo>
                  <a:lnTo>
                    <a:pt x="36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2" name="Freeform 111"/>
            <p:cNvSpPr>
              <a:spLocks/>
            </p:cNvSpPr>
            <p:nvPr/>
          </p:nvSpPr>
          <p:spPr bwMode="invGray">
            <a:xfrm>
              <a:off x="-1773238" y="2733675"/>
              <a:ext cx="123825" cy="12700"/>
            </a:xfrm>
            <a:custGeom>
              <a:avLst/>
              <a:gdLst>
                <a:gd name="T0" fmla="*/ 65 w 65"/>
                <a:gd name="T1" fmla="*/ 0 h 6"/>
                <a:gd name="T2" fmla="*/ 65 w 65"/>
                <a:gd name="T3" fmla="*/ 0 h 6"/>
                <a:gd name="T4" fmla="*/ 48 w 65"/>
                <a:gd name="T5" fmla="*/ 4 h 6"/>
                <a:gd name="T6" fmla="*/ 0 w 65"/>
                <a:gd name="T7" fmla="*/ 4 h 6"/>
                <a:gd name="T8" fmla="*/ 61 w 65"/>
                <a:gd name="T9" fmla="*/ 4 h 6"/>
                <a:gd name="T10" fmla="*/ 65 w 65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5" h="6">
                  <a:moveTo>
                    <a:pt x="65" y="0"/>
                  </a:moveTo>
                  <a:lnTo>
                    <a:pt x="65" y="0"/>
                  </a:lnTo>
                  <a:cubicBezTo>
                    <a:pt x="22" y="1"/>
                    <a:pt x="25" y="3"/>
                    <a:pt x="48" y="4"/>
                  </a:cubicBezTo>
                  <a:cubicBezTo>
                    <a:pt x="8" y="5"/>
                    <a:pt x="27" y="1"/>
                    <a:pt x="0" y="4"/>
                  </a:cubicBezTo>
                  <a:cubicBezTo>
                    <a:pt x="1" y="6"/>
                    <a:pt x="50" y="5"/>
                    <a:pt x="61" y="4"/>
                  </a:cubicBezTo>
                  <a:lnTo>
                    <a:pt x="6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3" name="Freeform 112"/>
            <p:cNvSpPr>
              <a:spLocks/>
            </p:cNvSpPr>
            <p:nvPr/>
          </p:nvSpPr>
          <p:spPr bwMode="invGray">
            <a:xfrm>
              <a:off x="-1057275" y="2735263"/>
              <a:ext cx="57150" cy="3175"/>
            </a:xfrm>
            <a:custGeom>
              <a:avLst/>
              <a:gdLst>
                <a:gd name="T0" fmla="*/ 12 w 30"/>
                <a:gd name="T1" fmla="*/ 0 h 1"/>
                <a:gd name="T2" fmla="*/ 12 w 30"/>
                <a:gd name="T3" fmla="*/ 0 h 1"/>
                <a:gd name="T4" fmla="*/ 0 w 30"/>
                <a:gd name="T5" fmla="*/ 1 h 1"/>
                <a:gd name="T6" fmla="*/ 30 w 30"/>
                <a:gd name="T7" fmla="*/ 1 h 1"/>
                <a:gd name="T8" fmla="*/ 12 w 30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1">
                  <a:moveTo>
                    <a:pt x="12" y="0"/>
                  </a:moveTo>
                  <a:lnTo>
                    <a:pt x="12" y="0"/>
                  </a:lnTo>
                  <a:lnTo>
                    <a:pt x="0" y="1"/>
                  </a:lnTo>
                  <a:lnTo>
                    <a:pt x="30" y="1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4" name="Freeform 113"/>
            <p:cNvSpPr>
              <a:spLocks/>
            </p:cNvSpPr>
            <p:nvPr/>
          </p:nvSpPr>
          <p:spPr bwMode="invGray">
            <a:xfrm>
              <a:off x="-1116013" y="2738438"/>
              <a:ext cx="58738" cy="3175"/>
            </a:xfrm>
            <a:custGeom>
              <a:avLst/>
              <a:gdLst>
                <a:gd name="T0" fmla="*/ 30 w 30"/>
                <a:gd name="T1" fmla="*/ 0 h 2"/>
                <a:gd name="T2" fmla="*/ 30 w 30"/>
                <a:gd name="T3" fmla="*/ 0 h 2"/>
                <a:gd name="T4" fmla="*/ 0 w 30"/>
                <a:gd name="T5" fmla="*/ 0 h 2"/>
                <a:gd name="T6" fmla="*/ 9 w 30"/>
                <a:gd name="T7" fmla="*/ 2 h 2"/>
                <a:gd name="T8" fmla="*/ 30 w 30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2">
                  <a:moveTo>
                    <a:pt x="30" y="0"/>
                  </a:moveTo>
                  <a:lnTo>
                    <a:pt x="30" y="0"/>
                  </a:lnTo>
                  <a:lnTo>
                    <a:pt x="0" y="0"/>
                  </a:lnTo>
                  <a:cubicBezTo>
                    <a:pt x="2" y="0"/>
                    <a:pt x="4" y="1"/>
                    <a:pt x="9" y="2"/>
                  </a:cubicBezTo>
                  <a:lnTo>
                    <a:pt x="3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5" name="Freeform 114"/>
            <p:cNvSpPr>
              <a:spLocks/>
            </p:cNvSpPr>
            <p:nvPr/>
          </p:nvSpPr>
          <p:spPr bwMode="invGray">
            <a:xfrm>
              <a:off x="-1349375" y="2735263"/>
              <a:ext cx="84138" cy="0"/>
            </a:xfrm>
            <a:custGeom>
              <a:avLst/>
              <a:gdLst>
                <a:gd name="T0" fmla="*/ 44 w 44"/>
                <a:gd name="T1" fmla="*/ 44 w 44"/>
                <a:gd name="T2" fmla="*/ 0 w 44"/>
                <a:gd name="T3" fmla="*/ 44 w 4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44">
                  <a:moveTo>
                    <a:pt x="44" y="0"/>
                  </a:moveTo>
                  <a:lnTo>
                    <a:pt x="44" y="0"/>
                  </a:lnTo>
                  <a:lnTo>
                    <a:pt x="0" y="0"/>
                  </a:lnTo>
                  <a:lnTo>
                    <a:pt x="4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6" name="Freeform 115"/>
            <p:cNvSpPr>
              <a:spLocks/>
            </p:cNvSpPr>
            <p:nvPr/>
          </p:nvSpPr>
          <p:spPr bwMode="invGray">
            <a:xfrm>
              <a:off x="-1265238" y="2735263"/>
              <a:ext cx="65088" cy="3175"/>
            </a:xfrm>
            <a:custGeom>
              <a:avLst/>
              <a:gdLst>
                <a:gd name="T0" fmla="*/ 34 w 34"/>
                <a:gd name="T1" fmla="*/ 1 h 1"/>
                <a:gd name="T2" fmla="*/ 34 w 34"/>
                <a:gd name="T3" fmla="*/ 1 h 1"/>
                <a:gd name="T4" fmla="*/ 33 w 34"/>
                <a:gd name="T5" fmla="*/ 0 h 1"/>
                <a:gd name="T6" fmla="*/ 0 w 34"/>
                <a:gd name="T7" fmla="*/ 0 h 1"/>
                <a:gd name="T8" fmla="*/ 34 w 3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1">
                  <a:moveTo>
                    <a:pt x="34" y="1"/>
                  </a:moveTo>
                  <a:lnTo>
                    <a:pt x="34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34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7" name="Freeform 116"/>
            <p:cNvSpPr>
              <a:spLocks/>
            </p:cNvSpPr>
            <p:nvPr/>
          </p:nvSpPr>
          <p:spPr bwMode="invGray">
            <a:xfrm>
              <a:off x="-1219200" y="2728913"/>
              <a:ext cx="103188" cy="9525"/>
            </a:xfrm>
            <a:custGeom>
              <a:avLst/>
              <a:gdLst>
                <a:gd name="T0" fmla="*/ 54 w 54"/>
                <a:gd name="T1" fmla="*/ 4 h 4"/>
                <a:gd name="T2" fmla="*/ 54 w 54"/>
                <a:gd name="T3" fmla="*/ 4 h 4"/>
                <a:gd name="T4" fmla="*/ 0 w 54"/>
                <a:gd name="T5" fmla="*/ 1 h 4"/>
                <a:gd name="T6" fmla="*/ 9 w 54"/>
                <a:gd name="T7" fmla="*/ 3 h 4"/>
                <a:gd name="T8" fmla="*/ 54 w 5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4">
                  <a:moveTo>
                    <a:pt x="54" y="4"/>
                  </a:moveTo>
                  <a:lnTo>
                    <a:pt x="54" y="4"/>
                  </a:lnTo>
                  <a:cubicBezTo>
                    <a:pt x="49" y="2"/>
                    <a:pt x="43" y="0"/>
                    <a:pt x="0" y="1"/>
                  </a:cubicBezTo>
                  <a:lnTo>
                    <a:pt x="9" y="3"/>
                  </a:lnTo>
                  <a:lnTo>
                    <a:pt x="54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8" name="Freeform 117"/>
            <p:cNvSpPr>
              <a:spLocks/>
            </p:cNvSpPr>
            <p:nvPr/>
          </p:nvSpPr>
          <p:spPr bwMode="invGray">
            <a:xfrm>
              <a:off x="1225550" y="2830513"/>
              <a:ext cx="73025" cy="3175"/>
            </a:xfrm>
            <a:custGeom>
              <a:avLst/>
              <a:gdLst>
                <a:gd name="T0" fmla="*/ 34 w 38"/>
                <a:gd name="T1" fmla="*/ 0 h 2"/>
                <a:gd name="T2" fmla="*/ 34 w 38"/>
                <a:gd name="T3" fmla="*/ 0 h 2"/>
                <a:gd name="T4" fmla="*/ 0 w 38"/>
                <a:gd name="T5" fmla="*/ 1 h 2"/>
                <a:gd name="T6" fmla="*/ 4 w 38"/>
                <a:gd name="T7" fmla="*/ 2 h 2"/>
                <a:gd name="T8" fmla="*/ 38 w 38"/>
                <a:gd name="T9" fmla="*/ 1 h 2"/>
                <a:gd name="T10" fmla="*/ 34 w 38"/>
                <a:gd name="T1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2">
                  <a:moveTo>
                    <a:pt x="34" y="0"/>
                  </a:moveTo>
                  <a:lnTo>
                    <a:pt x="34" y="0"/>
                  </a:lnTo>
                  <a:lnTo>
                    <a:pt x="0" y="1"/>
                  </a:lnTo>
                  <a:lnTo>
                    <a:pt x="4" y="2"/>
                  </a:lnTo>
                  <a:lnTo>
                    <a:pt x="38" y="1"/>
                  </a:lnTo>
                  <a:lnTo>
                    <a:pt x="3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9" name="Freeform 118"/>
            <p:cNvSpPr>
              <a:spLocks/>
            </p:cNvSpPr>
            <p:nvPr/>
          </p:nvSpPr>
          <p:spPr bwMode="invGray">
            <a:xfrm>
              <a:off x="874712" y="2827338"/>
              <a:ext cx="39688" cy="3175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9" y="1"/>
                    <a:pt x="16" y="1"/>
                    <a:pt x="2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0" name="Freeform 119"/>
            <p:cNvSpPr>
              <a:spLocks/>
            </p:cNvSpPr>
            <p:nvPr/>
          </p:nvSpPr>
          <p:spPr bwMode="invGray">
            <a:xfrm>
              <a:off x="417512" y="2827338"/>
              <a:ext cx="457200" cy="31750"/>
            </a:xfrm>
            <a:custGeom>
              <a:avLst/>
              <a:gdLst>
                <a:gd name="T0" fmla="*/ 113 w 238"/>
                <a:gd name="T1" fmla="*/ 12 h 14"/>
                <a:gd name="T2" fmla="*/ 113 w 238"/>
                <a:gd name="T3" fmla="*/ 12 h 14"/>
                <a:gd name="T4" fmla="*/ 94 w 238"/>
                <a:gd name="T5" fmla="*/ 9 h 14"/>
                <a:gd name="T6" fmla="*/ 157 w 238"/>
                <a:gd name="T7" fmla="*/ 6 h 14"/>
                <a:gd name="T8" fmla="*/ 145 w 238"/>
                <a:gd name="T9" fmla="*/ 8 h 14"/>
                <a:gd name="T10" fmla="*/ 169 w 238"/>
                <a:gd name="T11" fmla="*/ 6 h 14"/>
                <a:gd name="T12" fmla="*/ 238 w 238"/>
                <a:gd name="T13" fmla="*/ 1 h 14"/>
                <a:gd name="T14" fmla="*/ 32 w 238"/>
                <a:gd name="T15" fmla="*/ 3 h 14"/>
                <a:gd name="T16" fmla="*/ 19 w 238"/>
                <a:gd name="T17" fmla="*/ 13 h 14"/>
                <a:gd name="T18" fmla="*/ 113 w 238"/>
                <a:gd name="T19" fmla="*/ 1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38" h="14">
                  <a:moveTo>
                    <a:pt x="113" y="12"/>
                  </a:moveTo>
                  <a:lnTo>
                    <a:pt x="113" y="12"/>
                  </a:lnTo>
                  <a:cubicBezTo>
                    <a:pt x="73" y="10"/>
                    <a:pt x="168" y="9"/>
                    <a:pt x="94" y="9"/>
                  </a:cubicBezTo>
                  <a:cubicBezTo>
                    <a:pt x="88" y="7"/>
                    <a:pt x="122" y="5"/>
                    <a:pt x="157" y="6"/>
                  </a:cubicBezTo>
                  <a:cubicBezTo>
                    <a:pt x="155" y="7"/>
                    <a:pt x="123" y="7"/>
                    <a:pt x="145" y="8"/>
                  </a:cubicBezTo>
                  <a:cubicBezTo>
                    <a:pt x="168" y="7"/>
                    <a:pt x="177" y="8"/>
                    <a:pt x="169" y="6"/>
                  </a:cubicBezTo>
                  <a:cubicBezTo>
                    <a:pt x="208" y="4"/>
                    <a:pt x="212" y="3"/>
                    <a:pt x="238" y="1"/>
                  </a:cubicBezTo>
                  <a:cubicBezTo>
                    <a:pt x="191" y="2"/>
                    <a:pt x="92" y="0"/>
                    <a:pt x="32" y="3"/>
                  </a:cubicBezTo>
                  <a:cubicBezTo>
                    <a:pt x="0" y="6"/>
                    <a:pt x="20" y="9"/>
                    <a:pt x="19" y="13"/>
                  </a:cubicBezTo>
                  <a:cubicBezTo>
                    <a:pt x="24" y="14"/>
                    <a:pt x="110" y="14"/>
                    <a:pt x="113" y="1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1" name="Freeform 120"/>
            <p:cNvSpPr>
              <a:spLocks/>
            </p:cNvSpPr>
            <p:nvPr/>
          </p:nvSpPr>
          <p:spPr bwMode="invGray">
            <a:xfrm>
              <a:off x="755650" y="2859087"/>
              <a:ext cx="68263" cy="4762"/>
            </a:xfrm>
            <a:custGeom>
              <a:avLst/>
              <a:gdLst>
                <a:gd name="T0" fmla="*/ 0 w 36"/>
                <a:gd name="T1" fmla="*/ 1 h 2"/>
                <a:gd name="T2" fmla="*/ 0 w 36"/>
                <a:gd name="T3" fmla="*/ 1 h 2"/>
                <a:gd name="T4" fmla="*/ 36 w 36"/>
                <a:gd name="T5" fmla="*/ 1 h 2"/>
                <a:gd name="T6" fmla="*/ 0 w 36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2">
                  <a:moveTo>
                    <a:pt x="0" y="1"/>
                  </a:moveTo>
                  <a:lnTo>
                    <a:pt x="0" y="1"/>
                  </a:lnTo>
                  <a:cubicBezTo>
                    <a:pt x="19" y="2"/>
                    <a:pt x="24" y="1"/>
                    <a:pt x="36" y="1"/>
                  </a:cubicBezTo>
                  <a:cubicBezTo>
                    <a:pt x="33" y="0"/>
                    <a:pt x="15" y="1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2" name="Freeform 121"/>
            <p:cNvSpPr>
              <a:spLocks/>
            </p:cNvSpPr>
            <p:nvPr/>
          </p:nvSpPr>
          <p:spPr bwMode="invGray">
            <a:xfrm>
              <a:off x="-133350" y="2798763"/>
              <a:ext cx="111125" cy="4762"/>
            </a:xfrm>
            <a:custGeom>
              <a:avLst/>
              <a:gdLst>
                <a:gd name="T0" fmla="*/ 37 w 58"/>
                <a:gd name="T1" fmla="*/ 0 h 2"/>
                <a:gd name="T2" fmla="*/ 37 w 58"/>
                <a:gd name="T3" fmla="*/ 0 h 2"/>
                <a:gd name="T4" fmla="*/ 7 w 58"/>
                <a:gd name="T5" fmla="*/ 2 h 2"/>
                <a:gd name="T6" fmla="*/ 58 w 58"/>
                <a:gd name="T7" fmla="*/ 2 h 2"/>
                <a:gd name="T8" fmla="*/ 37 w 58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2">
                  <a:moveTo>
                    <a:pt x="37" y="0"/>
                  </a:moveTo>
                  <a:lnTo>
                    <a:pt x="37" y="0"/>
                  </a:lnTo>
                  <a:cubicBezTo>
                    <a:pt x="34" y="1"/>
                    <a:pt x="0" y="1"/>
                    <a:pt x="7" y="2"/>
                  </a:cubicBezTo>
                  <a:lnTo>
                    <a:pt x="58" y="2"/>
                  </a:lnTo>
                  <a:cubicBezTo>
                    <a:pt x="46" y="2"/>
                    <a:pt x="42" y="1"/>
                    <a:pt x="37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3" name="Freeform 122"/>
            <p:cNvSpPr>
              <a:spLocks/>
            </p:cNvSpPr>
            <p:nvPr/>
          </p:nvSpPr>
          <p:spPr bwMode="invGray">
            <a:xfrm>
              <a:off x="-22225" y="2800350"/>
              <a:ext cx="44450" cy="3175"/>
            </a:xfrm>
            <a:custGeom>
              <a:avLst/>
              <a:gdLst>
                <a:gd name="T0" fmla="*/ 23 w 23"/>
                <a:gd name="T1" fmla="*/ 0 h 1"/>
                <a:gd name="T2" fmla="*/ 23 w 23"/>
                <a:gd name="T3" fmla="*/ 0 h 1"/>
                <a:gd name="T4" fmla="*/ 0 w 23"/>
                <a:gd name="T5" fmla="*/ 1 h 1"/>
                <a:gd name="T6" fmla="*/ 23 w 23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1">
                  <a:moveTo>
                    <a:pt x="23" y="0"/>
                  </a:moveTo>
                  <a:lnTo>
                    <a:pt x="23" y="0"/>
                  </a:lnTo>
                  <a:lnTo>
                    <a:pt x="0" y="1"/>
                  </a:lnTo>
                  <a:cubicBezTo>
                    <a:pt x="6" y="1"/>
                    <a:pt x="13" y="1"/>
                    <a:pt x="2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4" name="Freeform 123"/>
            <p:cNvSpPr>
              <a:spLocks/>
            </p:cNvSpPr>
            <p:nvPr/>
          </p:nvSpPr>
          <p:spPr bwMode="invGray">
            <a:xfrm>
              <a:off x="-66675" y="2798763"/>
              <a:ext cx="6350" cy="0"/>
            </a:xfrm>
            <a:custGeom>
              <a:avLst/>
              <a:gdLst>
                <a:gd name="T0" fmla="*/ 0 w 3"/>
                <a:gd name="T1" fmla="*/ 0 w 3"/>
                <a:gd name="T2" fmla="*/ 2 w 3"/>
                <a:gd name="T3" fmla="*/ 0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cubicBezTo>
                    <a:pt x="3" y="0"/>
                    <a:pt x="3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5" name="Freeform 124"/>
            <p:cNvSpPr>
              <a:spLocks/>
            </p:cNvSpPr>
            <p:nvPr/>
          </p:nvSpPr>
          <p:spPr bwMode="invGray">
            <a:xfrm>
              <a:off x="-1566863" y="2730500"/>
              <a:ext cx="65088" cy="3175"/>
            </a:xfrm>
            <a:custGeom>
              <a:avLst/>
              <a:gdLst>
                <a:gd name="T0" fmla="*/ 33 w 34"/>
                <a:gd name="T1" fmla="*/ 1 h 1"/>
                <a:gd name="T2" fmla="*/ 33 w 34"/>
                <a:gd name="T3" fmla="*/ 1 h 1"/>
                <a:gd name="T4" fmla="*/ 0 w 34"/>
                <a:gd name="T5" fmla="*/ 1 h 1"/>
                <a:gd name="T6" fmla="*/ 33 w 3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" h="1">
                  <a:moveTo>
                    <a:pt x="33" y="1"/>
                  </a:moveTo>
                  <a:lnTo>
                    <a:pt x="33" y="1"/>
                  </a:lnTo>
                  <a:cubicBezTo>
                    <a:pt x="34" y="0"/>
                    <a:pt x="12" y="1"/>
                    <a:pt x="0" y="1"/>
                  </a:cubicBezTo>
                  <a:cubicBezTo>
                    <a:pt x="9" y="1"/>
                    <a:pt x="22" y="1"/>
                    <a:pt x="3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6" name="Freeform 125"/>
            <p:cNvSpPr>
              <a:spLocks/>
            </p:cNvSpPr>
            <p:nvPr/>
          </p:nvSpPr>
          <p:spPr bwMode="invGray">
            <a:xfrm>
              <a:off x="-3175000" y="2740025"/>
              <a:ext cx="38100" cy="0"/>
            </a:xfrm>
            <a:custGeom>
              <a:avLst/>
              <a:gdLst>
                <a:gd name="T0" fmla="*/ 20 w 20"/>
                <a:gd name="T1" fmla="*/ 20 w 20"/>
                <a:gd name="T2" fmla="*/ 0 w 20"/>
                <a:gd name="T3" fmla="*/ 20 w 2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0">
                  <a:moveTo>
                    <a:pt x="20" y="0"/>
                  </a:moveTo>
                  <a:lnTo>
                    <a:pt x="20" y="0"/>
                  </a:lnTo>
                  <a:lnTo>
                    <a:pt x="0" y="0"/>
                  </a:lnTo>
                  <a:cubicBezTo>
                    <a:pt x="7" y="0"/>
                    <a:pt x="11" y="0"/>
                    <a:pt x="2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7" name="Freeform 126"/>
            <p:cNvSpPr>
              <a:spLocks/>
            </p:cNvSpPr>
            <p:nvPr/>
          </p:nvSpPr>
          <p:spPr bwMode="invGray">
            <a:xfrm>
              <a:off x="-3735388" y="2803525"/>
              <a:ext cx="6350" cy="1587"/>
            </a:xfrm>
            <a:custGeom>
              <a:avLst/>
              <a:gdLst>
                <a:gd name="T0" fmla="*/ 4 w 4"/>
                <a:gd name="T1" fmla="*/ 0 h 1"/>
                <a:gd name="T2" fmla="*/ 4 w 4"/>
                <a:gd name="T3" fmla="*/ 0 h 1"/>
                <a:gd name="T4" fmla="*/ 0 w 4"/>
                <a:gd name="T5" fmla="*/ 1 h 1"/>
                <a:gd name="T6" fmla="*/ 4 w 4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1">
                  <a:moveTo>
                    <a:pt x="4" y="0"/>
                  </a:moveTo>
                  <a:lnTo>
                    <a:pt x="4" y="0"/>
                  </a:lnTo>
                  <a:cubicBezTo>
                    <a:pt x="3" y="0"/>
                    <a:pt x="2" y="1"/>
                    <a:pt x="0" y="1"/>
                  </a:cubicBezTo>
                  <a:cubicBezTo>
                    <a:pt x="2" y="1"/>
                    <a:pt x="3" y="1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8" name="Freeform 127"/>
            <p:cNvSpPr>
              <a:spLocks/>
            </p:cNvSpPr>
            <p:nvPr/>
          </p:nvSpPr>
          <p:spPr bwMode="invGray">
            <a:xfrm>
              <a:off x="-3924300" y="2803525"/>
              <a:ext cx="188913" cy="3175"/>
            </a:xfrm>
            <a:custGeom>
              <a:avLst/>
              <a:gdLst>
                <a:gd name="T0" fmla="*/ 98 w 98"/>
                <a:gd name="T1" fmla="*/ 1 h 2"/>
                <a:gd name="T2" fmla="*/ 98 w 98"/>
                <a:gd name="T3" fmla="*/ 1 h 2"/>
                <a:gd name="T4" fmla="*/ 26 w 98"/>
                <a:gd name="T5" fmla="*/ 1 h 2"/>
                <a:gd name="T6" fmla="*/ 28 w 98"/>
                <a:gd name="T7" fmla="*/ 1 h 2"/>
                <a:gd name="T8" fmla="*/ 0 w 98"/>
                <a:gd name="T9" fmla="*/ 2 h 2"/>
                <a:gd name="T10" fmla="*/ 98 w 98"/>
                <a:gd name="T1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8" h="2">
                  <a:moveTo>
                    <a:pt x="98" y="1"/>
                  </a:moveTo>
                  <a:lnTo>
                    <a:pt x="98" y="1"/>
                  </a:lnTo>
                  <a:cubicBezTo>
                    <a:pt x="84" y="2"/>
                    <a:pt x="42" y="0"/>
                    <a:pt x="26" y="1"/>
                  </a:cubicBezTo>
                  <a:lnTo>
                    <a:pt x="28" y="1"/>
                  </a:lnTo>
                  <a:lnTo>
                    <a:pt x="0" y="2"/>
                  </a:lnTo>
                  <a:cubicBezTo>
                    <a:pt x="27" y="2"/>
                    <a:pt x="82" y="2"/>
                    <a:pt x="98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413" y="1905000"/>
            <a:ext cx="9144000" cy="2667000"/>
          </a:xfrm>
        </p:spPr>
        <p:txBody>
          <a:bodyPr anchor="b">
            <a:noAutofit/>
          </a:bodyPr>
          <a:lstStyle>
            <a:lvl1pPr algn="l">
              <a:defRPr sz="4400" b="0" cap="none" baseline="0"/>
            </a:lvl1pPr>
          </a:lstStyle>
          <a:p>
            <a:r>
              <a:rPr lang="it-IT" smtClean="0"/>
              <a:t>Fare clic per modificare lo stile del titolo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2413" y="5102525"/>
            <a:ext cx="9143999" cy="1069675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it-IT"/>
              <a:t>03/11/2016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58797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8" name="line"/>
          <p:cNvGrpSpPr/>
          <p:nvPr/>
        </p:nvGrpSpPr>
        <p:grpSpPr bwMode="invGray">
          <a:xfrm>
            <a:off x="1522413" y="1514475"/>
            <a:ext cx="10569575" cy="64008"/>
            <a:chOff x="1522413" y="1514475"/>
            <a:chExt cx="10569575" cy="64008"/>
          </a:xfrm>
        </p:grpSpPr>
        <p:sp>
          <p:nvSpPr>
            <p:cNvPr id="159" name="Freeform 10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0" name="Freeform 11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1" name="Freeform 12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2" name="Freeform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3" name="Freeform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4" name="Freeform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5" name="Freeform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6" name="Freeform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7" name="Freeform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8" name="Freeform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9" name="Freeform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0" name="Freeform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1" name="Freeform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2" name="Freeform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3" name="Freeform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4" name="Freeform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5" name="Freeform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6" name="Freeform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7" name="Freeform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8" name="Freeform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9" name="Freeform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0" name="Freeform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1" name="Freeform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2" name="Freeform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3" name="Freeform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4" name="Freeform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5" name="Freeform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6" name="Freeform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7" name="Freeform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8" name="Freeform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9" name="Freeform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0" name="Freeform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1" name="Freeform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2" name="Freeform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3" name="Freeform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4" name="Freeform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5" name="Freeform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6" name="Freeform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7" name="Freeform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8" name="Freeform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9" name="Freeform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0" name="Freeform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1" name="Freeform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2" name="Freeform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3" name="Freeform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4" name="Freeform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5" name="Freeform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6" name="Freeform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7" name="Freeform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8" name="Freeform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9" name="Freeform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0" name="Freeform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1" name="Freeform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2" name="Freeform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3" name="Freeform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4" name="Freeform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5" name="Freeform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6" name="Freeform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7" name="Freeform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8" name="Freeform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9" name="Freeform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0" name="Freeform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1" name="Freeform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2" name="Freeform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3" name="Freeform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4" name="Freeform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5" name="Freeform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6" name="Freeform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7" name="Freeform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8" name="Freeform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9" name="Freeform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0" name="Freeform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1" name="Freeform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2" name="Freeform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2413" y="1905000"/>
            <a:ext cx="4419599" cy="42672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1956816">
              <a:defRPr sz="1600"/>
            </a:lvl6pPr>
            <a:lvl7pPr marL="1956816">
              <a:defRPr sz="1600" baseline="0"/>
            </a:lvl7pPr>
            <a:lvl8pPr marL="1956816">
              <a:defRPr sz="1600" baseline="0"/>
            </a:lvl8pPr>
            <a:lvl9pPr marL="1956816">
              <a:defRPr sz="1600" baseline="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46815" y="1905000"/>
            <a:ext cx="4419598" cy="42672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1956816">
              <a:defRPr sz="1600"/>
            </a:lvl6pPr>
            <a:lvl7pPr marL="1956816">
              <a:defRPr sz="1600"/>
            </a:lvl7pPr>
            <a:lvl8pPr marL="1956816">
              <a:defRPr sz="1600" baseline="0"/>
            </a:lvl8pPr>
            <a:lvl9pPr marL="1956816">
              <a:defRPr sz="1600" baseline="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it-IT"/>
              <a:t>03/11/2016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83294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0" name="line"/>
          <p:cNvGrpSpPr/>
          <p:nvPr/>
        </p:nvGrpSpPr>
        <p:grpSpPr bwMode="invGray">
          <a:xfrm>
            <a:off x="1522413" y="1514475"/>
            <a:ext cx="10569575" cy="64008"/>
            <a:chOff x="1522413" y="1514475"/>
            <a:chExt cx="10569575" cy="64008"/>
          </a:xfrm>
        </p:grpSpPr>
        <p:sp>
          <p:nvSpPr>
            <p:cNvPr id="161" name="Freeform 160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2" name="Freeform 161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3" name="Freeform 162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4" name="Freeform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5" name="Freeform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6" name="Freeform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7" name="Freeform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8" name="Freeform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9" name="Freeform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0" name="Freeform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1" name="Freeform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2" name="Freeform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3" name="Freeform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4" name="Freeform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5" name="Freeform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6" name="Freeform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7" name="Freeform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8" name="Freeform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9" name="Freeform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0" name="Freeform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1" name="Freeform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2" name="Freeform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3" name="Freeform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4" name="Freeform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5" name="Freeform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6" name="Freeform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7" name="Freeform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8" name="Freeform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9" name="Freeform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0" name="Freeform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1" name="Freeform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2" name="Freeform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3" name="Freeform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4" name="Freeform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5" name="Freeform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6" name="Freeform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7" name="Freeform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8" name="Freeform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9" name="Freeform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0" name="Freeform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1" name="Freeform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2" name="Freeform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3" name="Freeform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4" name="Freeform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5" name="Freeform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6" name="Freeform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7" name="Freeform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8" name="Freeform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9" name="Freeform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0" name="Freeform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1" name="Freeform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2" name="Freeform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3" name="Freeform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4" name="Freeform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5" name="Freeform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6" name="Freeform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7" name="Freeform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8" name="Freeform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9" name="Freeform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0" name="Freeform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1" name="Freeform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2" name="Freeform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3" name="Freeform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4" name="Freeform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5" name="Freeform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6" name="Freeform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7" name="Freeform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8" name="Freeform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9" name="Freeform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0" name="Freeform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1" name="Freeform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2" name="Freeform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3" name="Freeform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4" name="Freeform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2413" y="1905000"/>
            <a:ext cx="4416552" cy="76200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22413" y="2819399"/>
            <a:ext cx="4416552" cy="335280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1956816">
              <a:defRPr sz="1600"/>
            </a:lvl6pPr>
            <a:lvl7pPr marL="1956816">
              <a:defRPr sz="1600" baseline="0"/>
            </a:lvl7pPr>
            <a:lvl8pPr marL="1956816">
              <a:defRPr sz="1600" baseline="0"/>
            </a:lvl8pPr>
            <a:lvl9pPr marL="1956816">
              <a:defRPr sz="1600" baseline="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49860" y="1905000"/>
            <a:ext cx="4416552" cy="76200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49860" y="2819399"/>
            <a:ext cx="4416552" cy="335280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 marL="1956816">
              <a:defRPr sz="1600"/>
            </a:lvl5pPr>
            <a:lvl6pPr marL="1956816">
              <a:defRPr sz="1600"/>
            </a:lvl6pPr>
            <a:lvl7pPr marL="1956816">
              <a:defRPr sz="1600"/>
            </a:lvl7pPr>
            <a:lvl8pPr marL="1956816">
              <a:defRPr sz="1600"/>
            </a:lvl8pPr>
            <a:lvl9pPr marL="1956816"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it-IT"/>
              <a:t>03/11/2016</a:t>
            </a:fld>
            <a:endParaRPr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82491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6" name="line"/>
          <p:cNvGrpSpPr/>
          <p:nvPr/>
        </p:nvGrpSpPr>
        <p:grpSpPr bwMode="invGray">
          <a:xfrm>
            <a:off x="1522413" y="1514475"/>
            <a:ext cx="10569575" cy="64008"/>
            <a:chOff x="1522413" y="1514475"/>
            <a:chExt cx="10569575" cy="64008"/>
          </a:xfrm>
        </p:grpSpPr>
        <p:sp>
          <p:nvSpPr>
            <p:cNvPr id="157" name="Freeform 10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58" name="Freeform 11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59" name="Freeform 12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0" name="Freeform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1" name="Freeform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2" name="Freeform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3" name="Freeform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4" name="Freeform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5" name="Freeform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6" name="Freeform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7" name="Freeform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8" name="Freeform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9" name="Freeform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0" name="Freeform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1" name="Freeform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2" name="Freeform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3" name="Freeform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4" name="Freeform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5" name="Freeform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6" name="Freeform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7" name="Freeform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8" name="Freeform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9" name="Freeform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0" name="Freeform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1" name="Freeform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2" name="Freeform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3" name="Freeform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4" name="Freeform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5" name="Freeform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6" name="Freeform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7" name="Freeform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8" name="Freeform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9" name="Freeform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0" name="Freeform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1" name="Freeform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2" name="Freeform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3" name="Freeform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4" name="Freeform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5" name="Freeform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6" name="Freeform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7" name="Freeform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8" name="Freeform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9" name="Freeform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0" name="Freeform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1" name="Freeform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2" name="Freeform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3" name="Freeform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4" name="Freeform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5" name="Freeform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6" name="Freeform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7" name="Freeform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8" name="Freeform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9" name="Freeform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0" name="Freeform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1" name="Freeform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2" name="Freeform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3" name="Freeform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4" name="Freeform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5" name="Freeform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6" name="Freeform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7" name="Freeform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8" name="Freeform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9" name="Freeform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0" name="Freeform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1" name="Freeform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2" name="Freeform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3" name="Freeform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4" name="Freeform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5" name="Freeform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6" name="Freeform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7" name="Freeform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8" name="Freeform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9" name="Freeform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0" name="Freeform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it-IT"/>
              <a:t>03/11/2016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31561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it-IT"/>
              <a:t>03/11/2016</a:t>
            </a:fld>
            <a:endParaRPr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05966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5" name="frame"/>
          <p:cNvGrpSpPr/>
          <p:nvPr/>
        </p:nvGrpSpPr>
        <p:grpSpPr bwMode="invGray">
          <a:xfrm>
            <a:off x="4417839" y="1630821"/>
            <a:ext cx="6291028" cy="4575885"/>
            <a:chOff x="4417839" y="1630821"/>
            <a:chExt cx="6291028" cy="4575885"/>
          </a:xfrm>
        </p:grpSpPr>
        <p:grpSp>
          <p:nvGrpSpPr>
            <p:cNvPr id="616" name="Group 615"/>
            <p:cNvGrpSpPr/>
            <p:nvPr/>
          </p:nvGrpSpPr>
          <p:grpSpPr bwMode="invGray">
            <a:xfrm>
              <a:off x="5414491" y="1630821"/>
              <a:ext cx="5294376" cy="4114800"/>
              <a:chOff x="3310555" y="716546"/>
              <a:chExt cx="5294376" cy="4114800"/>
            </a:xfrm>
          </p:grpSpPr>
          <p:grpSp>
            <p:nvGrpSpPr>
              <p:cNvPr id="768" name="Group 767"/>
              <p:cNvGrpSpPr/>
              <p:nvPr/>
            </p:nvGrpSpPr>
            <p:grpSpPr bwMode="invGray">
              <a:xfrm flipH="1">
                <a:off x="3310555" y="737968"/>
                <a:ext cx="5294376" cy="54864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844" name="Freeform 843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5" name="Freeform 844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6" name="Freeform 845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7" name="Free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8" name="Free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9" name="Free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0" name="Free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1" name="Free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2" name="Free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3" name="Free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4" name="Free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5" name="Free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6" name="Free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7" name="Free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8" name="Free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9" name="Free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0" name="Free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1" name="Free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2" name="Free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3" name="Free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4" name="Free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5" name="Free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6" name="Free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7" name="Free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8" name="Free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9" name="Free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0" name="Free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1" name="Free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2" name="Free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3" name="Free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4" name="Free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5" name="Free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6" name="Free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7" name="Free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8" name="Free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9" name="Free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0" name="Free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1" name="Free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2" name="Free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3" name="Free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4" name="Free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5" name="Free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6" name="Free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7" name="Free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8" name="Free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9" name="Free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0" name="Free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1" name="Free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2" name="Free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3" name="Free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4" name="Free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5" name="Free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6" name="Free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7" name="Free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8" name="Free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9" name="Free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0" name="Free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1" name="Free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2" name="Free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3" name="Free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4" name="Free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5" name="Free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6" name="Free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7" name="Free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8" name="Free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9" name="Free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0" name="Free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1" name="Free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2" name="Free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3" name="Free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4" name="Free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5" name="Free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6" name="Free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7" name="Free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</p:grpSp>
          <p:grpSp>
            <p:nvGrpSpPr>
              <p:cNvPr id="769" name="Group 768"/>
              <p:cNvGrpSpPr/>
              <p:nvPr/>
            </p:nvGrpSpPr>
            <p:grpSpPr bwMode="invGray">
              <a:xfrm rot="16200000" flipH="1">
                <a:off x="6492229" y="2755658"/>
                <a:ext cx="4114800" cy="36576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770" name="Freeform 769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1" name="Freeform 770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2" name="Freeform 771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3" name="Free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4" name="Free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5" name="Free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6" name="Free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7" name="Free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8" name="Free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9" name="Free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0" name="Free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1" name="Free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2" name="Free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3" name="Free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4" name="Free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5" name="Free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6" name="Free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7" name="Free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8" name="Free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9" name="Free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0" name="Free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1" name="Free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2" name="Free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3" name="Free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4" name="Free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5" name="Free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6" name="Free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7" name="Free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8" name="Free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9" name="Free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0" name="Free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1" name="Free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2" name="Free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3" name="Free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4" name="Free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5" name="Free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6" name="Free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7" name="Free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8" name="Free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9" name="Free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0" name="Free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1" name="Free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2" name="Free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3" name="Free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4" name="Free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5" name="Free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6" name="Free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7" name="Free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8" name="Free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9" name="Free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0" name="Free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1" name="Free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2" name="Free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3" name="Free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4" name="Free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5" name="Free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6" name="Free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7" name="Free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8" name="Free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9" name="Free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0" name="Free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1" name="Free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2" name="Free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3" name="Free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4" name="Free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5" name="Free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6" name="Free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7" name="Free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8" name="Free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9" name="Free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0" name="Free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1" name="Free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2" name="Free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3" name="Free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</p:grpSp>
        </p:grpSp>
        <p:grpSp>
          <p:nvGrpSpPr>
            <p:cNvPr id="617" name="Group 616"/>
            <p:cNvGrpSpPr/>
            <p:nvPr/>
          </p:nvGrpSpPr>
          <p:grpSpPr bwMode="invGray">
            <a:xfrm rot="10800000">
              <a:off x="4417839" y="2091906"/>
              <a:ext cx="5294376" cy="4114800"/>
              <a:chOff x="3310555" y="716546"/>
              <a:chExt cx="5294376" cy="4114800"/>
            </a:xfrm>
          </p:grpSpPr>
          <p:grpSp>
            <p:nvGrpSpPr>
              <p:cNvPr id="618" name="Group 617"/>
              <p:cNvGrpSpPr/>
              <p:nvPr/>
            </p:nvGrpSpPr>
            <p:grpSpPr bwMode="invGray">
              <a:xfrm flipH="1">
                <a:off x="3310555" y="737968"/>
                <a:ext cx="5294376" cy="54864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694" name="Freeform 693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5" name="Freeform 694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6" name="Freeform 695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7" name="Free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8" name="Free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9" name="Free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0" name="Free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1" name="Free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2" name="Free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3" name="Free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4" name="Free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5" name="Free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6" name="Free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7" name="Free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8" name="Free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9" name="Free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0" name="Free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1" name="Free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2" name="Free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3" name="Free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4" name="Free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5" name="Free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6" name="Free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7" name="Free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8" name="Free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9" name="Free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0" name="Free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1" name="Free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2" name="Free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3" name="Free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4" name="Free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5" name="Free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6" name="Free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7" name="Free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8" name="Free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9" name="Free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0" name="Free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1" name="Free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2" name="Free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3" name="Free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4" name="Free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5" name="Free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6" name="Free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7" name="Free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8" name="Free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9" name="Free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0" name="Free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1" name="Free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2" name="Free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3" name="Free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4" name="Free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5" name="Free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6" name="Free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7" name="Free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8" name="Free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9" name="Free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0" name="Free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1" name="Free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2" name="Free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3" name="Free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4" name="Free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5" name="Free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6" name="Free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7" name="Free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8" name="Free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9" name="Free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0" name="Free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1" name="Free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2" name="Free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3" name="Free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4" name="Free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5" name="Free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6" name="Free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7" name="Free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</p:grpSp>
          <p:grpSp>
            <p:nvGrpSpPr>
              <p:cNvPr id="619" name="Group 618"/>
              <p:cNvGrpSpPr/>
              <p:nvPr/>
            </p:nvGrpSpPr>
            <p:grpSpPr bwMode="invGray">
              <a:xfrm rot="16200000" flipH="1">
                <a:off x="6492229" y="2755658"/>
                <a:ext cx="4114800" cy="36576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620" name="Freeform 619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1" name="Freeform 620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2" name="Freeform 621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3" name="Free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4" name="Free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5" name="Free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6" name="Free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7" name="Free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8" name="Free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9" name="Free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0" name="Free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1" name="Free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2" name="Free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3" name="Free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4" name="Free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5" name="Free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6" name="Free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7" name="Free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8" name="Free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9" name="Free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0" name="Free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1" name="Free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2" name="Free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3" name="Free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4" name="Free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5" name="Free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6" name="Free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7" name="Free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8" name="Free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9" name="Free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0" name="Free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1" name="Free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2" name="Free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3" name="Free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4" name="Free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5" name="Free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6" name="Free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7" name="Free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8" name="Free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9" name="Free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0" name="Free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1" name="Free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2" name="Free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3" name="Free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4" name="Free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5" name="Free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6" name="Free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7" name="Free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8" name="Free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9" name="Free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0" name="Free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1" name="Free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2" name="Free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3" name="Free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4" name="Free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5" name="Free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6" name="Free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7" name="Free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8" name="Free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9" name="Free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0" name="Free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1" name="Free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2" name="Free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3" name="Free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4" name="Free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5" name="Free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6" name="Free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7" name="Free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8" name="Free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9" name="Free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0" name="Free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1" name="Free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2" name="Free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3" name="Free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</p:grp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</p:spPr>
        <p:txBody>
          <a:bodyPr anchor="b">
            <a:noAutofit/>
          </a:bodyPr>
          <a:lstStyle>
            <a:lvl1pPr algn="l">
              <a:defRPr sz="3200" b="0"/>
            </a:lvl1pPr>
          </a:lstStyle>
          <a:p>
            <a:r>
              <a:rPr lang="it-IT" smtClean="0"/>
              <a:t>Fare clic per modificare lo stile del titolo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10022" y="1905000"/>
            <a:ext cx="5669280" cy="40386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 baseline="0"/>
            </a:lvl7pPr>
            <a:lvl8pPr>
              <a:defRPr sz="1600" baseline="0"/>
            </a:lvl8pPr>
            <a:lvl9pPr>
              <a:defRPr sz="1600" baseline="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2413" y="3429000"/>
            <a:ext cx="2743200" cy="2743200"/>
          </a:xfrm>
        </p:spPr>
        <p:txBody>
          <a:bodyPr anchor="b"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it-IT"/>
              <a:t>03/11/2016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62116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4" name="frame"/>
          <p:cNvGrpSpPr/>
          <p:nvPr/>
        </p:nvGrpSpPr>
        <p:grpSpPr bwMode="invGray">
          <a:xfrm flipH="1">
            <a:off x="1447500" y="1630821"/>
            <a:ext cx="6291028" cy="4575885"/>
            <a:chOff x="4417839" y="1630821"/>
            <a:chExt cx="6291028" cy="4575885"/>
          </a:xfrm>
        </p:grpSpPr>
        <p:grpSp>
          <p:nvGrpSpPr>
            <p:cNvPr id="615" name="Group 614"/>
            <p:cNvGrpSpPr/>
            <p:nvPr/>
          </p:nvGrpSpPr>
          <p:grpSpPr bwMode="invGray">
            <a:xfrm>
              <a:off x="5414491" y="1630821"/>
              <a:ext cx="5294376" cy="4114800"/>
              <a:chOff x="3310555" y="716546"/>
              <a:chExt cx="5294376" cy="4114800"/>
            </a:xfrm>
          </p:grpSpPr>
          <p:grpSp>
            <p:nvGrpSpPr>
              <p:cNvPr id="767" name="Group 766"/>
              <p:cNvGrpSpPr/>
              <p:nvPr/>
            </p:nvGrpSpPr>
            <p:grpSpPr bwMode="invGray">
              <a:xfrm flipH="1">
                <a:off x="3310555" y="737968"/>
                <a:ext cx="5294376" cy="54864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843" name="Freeform 842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4" name="Freeform 843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5" name="Freeform 844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6" name="Free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7" name="Free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8" name="Free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9" name="Free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0" name="Free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1" name="Free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2" name="Free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3" name="Free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4" name="Free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5" name="Free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6" name="Free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7" name="Free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8" name="Free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9" name="Free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0" name="Free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1" name="Free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2" name="Free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3" name="Free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4" name="Free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5" name="Free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6" name="Free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7" name="Free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8" name="Free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9" name="Free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0" name="Free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1" name="Free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2" name="Free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3" name="Free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4" name="Free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5" name="Free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6" name="Free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7" name="Free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8" name="Free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9" name="Free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0" name="Free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1" name="Free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2" name="Free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3" name="Free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4" name="Free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5" name="Free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6" name="Free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7" name="Free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8" name="Free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9" name="Free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0" name="Free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1" name="Free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2" name="Free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3" name="Free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4" name="Free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5" name="Free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6" name="Free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7" name="Free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8" name="Free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9" name="Free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0" name="Free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1" name="Free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2" name="Free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3" name="Free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4" name="Free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5" name="Free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6" name="Free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7" name="Free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8" name="Free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9" name="Free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0" name="Free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1" name="Free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2" name="Free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3" name="Free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4" name="Free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5" name="Free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6" name="Free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</p:grpSp>
          <p:grpSp>
            <p:nvGrpSpPr>
              <p:cNvPr id="768" name="Group 767"/>
              <p:cNvGrpSpPr/>
              <p:nvPr/>
            </p:nvGrpSpPr>
            <p:grpSpPr bwMode="invGray">
              <a:xfrm rot="16200000" flipH="1">
                <a:off x="6492229" y="2755658"/>
                <a:ext cx="4114800" cy="36576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769" name="Freeform 768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0" name="Freeform 769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1" name="Freeform 770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2" name="Free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3" name="Free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4" name="Free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5" name="Free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6" name="Free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7" name="Free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8" name="Free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9" name="Free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0" name="Free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1" name="Free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2" name="Free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3" name="Free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4" name="Free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5" name="Free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6" name="Free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7" name="Free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8" name="Free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9" name="Free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0" name="Free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1" name="Free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2" name="Free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3" name="Free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4" name="Free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5" name="Free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6" name="Free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7" name="Free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8" name="Free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9" name="Free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0" name="Free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1" name="Free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2" name="Free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3" name="Free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4" name="Free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5" name="Free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6" name="Free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7" name="Free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8" name="Free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9" name="Free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0" name="Free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1" name="Free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2" name="Free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3" name="Free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4" name="Free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5" name="Free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6" name="Free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7" name="Free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8" name="Free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9" name="Free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0" name="Free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1" name="Free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2" name="Free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3" name="Free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4" name="Free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5" name="Free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6" name="Free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7" name="Free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8" name="Free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9" name="Free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0" name="Free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1" name="Free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2" name="Free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3" name="Free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4" name="Free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5" name="Free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6" name="Free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7" name="Free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8" name="Free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9" name="Free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0" name="Free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1" name="Free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2" name="Free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</p:grpSp>
        </p:grpSp>
        <p:grpSp>
          <p:nvGrpSpPr>
            <p:cNvPr id="616" name="Group 615"/>
            <p:cNvGrpSpPr/>
            <p:nvPr/>
          </p:nvGrpSpPr>
          <p:grpSpPr bwMode="invGray">
            <a:xfrm rot="10800000">
              <a:off x="4417839" y="2091906"/>
              <a:ext cx="5294376" cy="4114800"/>
              <a:chOff x="3310555" y="716546"/>
              <a:chExt cx="5294376" cy="4114800"/>
            </a:xfrm>
          </p:grpSpPr>
          <p:grpSp>
            <p:nvGrpSpPr>
              <p:cNvPr id="617" name="Group 616"/>
              <p:cNvGrpSpPr/>
              <p:nvPr/>
            </p:nvGrpSpPr>
            <p:grpSpPr bwMode="invGray">
              <a:xfrm flipH="1">
                <a:off x="3310555" y="737968"/>
                <a:ext cx="5294376" cy="54864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693" name="Freeform 692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4" name="Freeform 693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5" name="Freeform 694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6" name="Free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7" name="Free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8" name="Free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9" name="Free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0" name="Free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1" name="Free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2" name="Free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3" name="Free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4" name="Free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5" name="Free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6" name="Free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7" name="Free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8" name="Free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9" name="Free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0" name="Free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1" name="Free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2" name="Free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3" name="Free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4" name="Free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5" name="Free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6" name="Free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7" name="Free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8" name="Free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9" name="Free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0" name="Free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1" name="Free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2" name="Free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3" name="Free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4" name="Free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5" name="Free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6" name="Free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7" name="Free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8" name="Free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9" name="Free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0" name="Free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1" name="Free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2" name="Free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3" name="Free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4" name="Free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5" name="Free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6" name="Free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7" name="Free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8" name="Free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9" name="Free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0" name="Free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1" name="Free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2" name="Free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3" name="Free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4" name="Free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5" name="Free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6" name="Free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7" name="Free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8" name="Free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9" name="Free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0" name="Free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1" name="Free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2" name="Free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3" name="Free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4" name="Free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5" name="Free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6" name="Free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7" name="Free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8" name="Free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9" name="Free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0" name="Free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1" name="Free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2" name="Free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3" name="Free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4" name="Free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5" name="Free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6" name="Free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</p:grpSp>
          <p:grpSp>
            <p:nvGrpSpPr>
              <p:cNvPr id="618" name="Group 617"/>
              <p:cNvGrpSpPr/>
              <p:nvPr/>
            </p:nvGrpSpPr>
            <p:grpSpPr bwMode="invGray">
              <a:xfrm rot="16200000" flipH="1">
                <a:off x="6492229" y="2755658"/>
                <a:ext cx="4114800" cy="36576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619" name="Freeform 618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0" name="Freeform 619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1" name="Freeform 620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2" name="Freeform 621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3" name="Freeform 622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4" name="Freeform 623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5" name="Freeform 624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6" name="Freeform 625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7" name="Freeform 626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8" name="Freeform 627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9" name="Freeform 628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0" name="Freeform 629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1" name="Freeform 630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2" name="Freeform 631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3" name="Freeform 632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4" name="Freeform 633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5" name="Freeform 634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6" name="Freeform 635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7" name="Freeform 636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8" name="Freeform 637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9" name="Freeform 638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0" name="Freeform 639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1" name="Freeform 640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2" name="Freeform 641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3" name="Freeform 642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4" name="Freeform 643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5" name="Freeform 644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6" name="Freeform 645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7" name="Freeform 646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8" name="Freeform 647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9" name="Freeform 648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0" name="Freeform 649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1" name="Freeform 650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2" name="Freeform 651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3" name="Freeform 652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4" name="Freeform 653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5" name="Freeform 654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6" name="Freeform 655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7" name="Freeform 656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8" name="Freeform 657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9" name="Freeform 658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0" name="Freeform 659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1" name="Freeform 660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2" name="Freeform 661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3" name="Freeform 662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4" name="Freeform 663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5" name="Freeform 664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6" name="Freeform 665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7" name="Freeform 666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8" name="Freeform 667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9" name="Freeform 668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0" name="Freeform 669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1" name="Freeform 670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2" name="Freeform 671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3" name="Freeform 672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4" name="Freeform 673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5" name="Freeform 674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6" name="Freeform 675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7" name="Freeform 676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8" name="Freeform 677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9" name="Freeform 678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0" name="Freeform 679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1" name="Freeform 680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2" name="Freeform 681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3" name="Freeform 682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4" name="Freeform 683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5" name="Freeform 684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6" name="Freeform 685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7" name="Freeform 686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8" name="Freeform 687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9" name="Freeform 688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0" name="Freeform 689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1" name="Freeform 690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2" name="Freeform 691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</p:grp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</p:spPr>
        <p:txBody>
          <a:bodyPr anchor="b">
            <a:noAutofit/>
          </a:bodyPr>
          <a:lstStyle>
            <a:lvl1pPr algn="l">
              <a:defRPr sz="3200" b="0"/>
            </a:lvl1pPr>
          </a:lstStyle>
          <a:p>
            <a:r>
              <a:rPr lang="it-IT" smtClean="0"/>
              <a:t>Fare clic per modificare lo stile del titolo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45838" y="1884311"/>
            <a:ext cx="5669280" cy="4041648"/>
          </a:xfrm>
          <a:solidFill>
            <a:schemeClr val="bg1"/>
          </a:solidFill>
        </p:spPr>
        <p:txBody>
          <a:bodyPr tIns="91440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 smtClean="0"/>
              <a:t>Fare clic sull'icona per inserire un'immagine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905959" y="3411748"/>
            <a:ext cx="2743200" cy="2743200"/>
          </a:xfrm>
        </p:spPr>
        <p:txBody>
          <a:bodyPr anchor="b"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it-IT"/>
              <a:t>03/11/2016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17694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it-IT" smtClean="0"/>
              <a:t>Fare clic per modificare lo stile del titolo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2414" y="1905000"/>
            <a:ext cx="9144000" cy="4267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075612" y="6400801"/>
            <a:ext cx="1243859" cy="2762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FE8FB1-0A7A-443E-AAF7-31D4FA1AA312}" type="datetimeFigureOut">
              <a:rPr lang="it-IT"/>
              <a:pPr/>
              <a:t>03/11/2016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22413" y="6400801"/>
            <a:ext cx="6324599" cy="2762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523412" y="6400801"/>
            <a:ext cx="1143002" cy="2762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BA54BD-C84D-46CE-8B72-31BFB26ABA43}" type="slidenum">
              <a:rPr/>
              <a:pPr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3563648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4320" indent="-274320" algn="l" defTabSz="914400" rtl="0" eaLnBrk="1" latinLnBrk="0" hangingPunct="1">
        <a:lnSpc>
          <a:spcPct val="90000"/>
        </a:lnSpc>
        <a:spcBef>
          <a:spcPts val="1800"/>
        </a:spcBef>
        <a:buSzPct val="80000"/>
        <a:buFont typeface="Wingdings" pitchFamily="2" charset="2"/>
        <a:buChar char="§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76072" indent="-27432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Consolas" pitchFamily="49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804672" indent="-228600" algn="l" defTabSz="914400" rtl="0" eaLnBrk="1" latinLnBrk="0" hangingPunct="1">
        <a:lnSpc>
          <a:spcPct val="90000"/>
        </a:lnSpc>
        <a:spcBef>
          <a:spcPts val="600"/>
        </a:spcBef>
        <a:buSzPct val="80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33272" indent="-22860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Consolas" pitchFamily="49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61872" indent="-228600" algn="l" defTabSz="914400" rtl="0" eaLnBrk="1" latinLnBrk="0" hangingPunct="1">
        <a:lnSpc>
          <a:spcPct val="90000"/>
        </a:lnSpc>
        <a:spcBef>
          <a:spcPts val="600"/>
        </a:spcBef>
        <a:buSzPct val="80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22860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Consolas" pitchFamily="49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228600" algn="l" defTabSz="914400" rtl="0" eaLnBrk="1" latinLnBrk="0" hangingPunct="1">
        <a:lnSpc>
          <a:spcPct val="90000"/>
        </a:lnSpc>
        <a:spcBef>
          <a:spcPts val="600"/>
        </a:spcBef>
        <a:buSzPct val="80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947672" indent="-22860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Consolas" pitchFamily="49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176272" indent="-228600" algn="l" defTabSz="914400" rtl="0" eaLnBrk="1" latinLnBrk="0" hangingPunct="1">
        <a:lnSpc>
          <a:spcPct val="90000"/>
        </a:lnSpc>
        <a:spcBef>
          <a:spcPts val="600"/>
        </a:spcBef>
        <a:buSzPct val="80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13892" y="116632"/>
            <a:ext cx="9361040" cy="1080120"/>
          </a:xfrm>
        </p:spPr>
        <p:txBody>
          <a:bodyPr/>
          <a:lstStyle/>
          <a:p>
            <a:pPr algn="ctr" defTabSz="914400">
              <a:lnSpc>
                <a:spcPct val="90000"/>
              </a:lnSpc>
              <a:spcBef>
                <a:spcPts val="0"/>
              </a:spcBef>
              <a:buNone/>
            </a:pPr>
            <a:r>
              <a:rPr lang="it-IT" sz="5400" b="1" dirty="0" smtClean="0">
                <a:solidFill>
                  <a:schemeClr val="bg1"/>
                </a:solidFill>
                <a:latin typeface="Consolas"/>
                <a:ea typeface="+mj-ea"/>
                <a:cs typeface="+mj-cs"/>
              </a:rPr>
              <a:t>La prima guerra mondiale</a:t>
            </a:r>
            <a:endParaRPr lang="it-IT" sz="5400" b="1" dirty="0">
              <a:solidFill>
                <a:schemeClr val="bg1"/>
              </a:solidFill>
              <a:latin typeface="Consolas"/>
              <a:ea typeface="+mj-ea"/>
              <a:cs typeface="+mj-cs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430116" y="5949280"/>
            <a:ext cx="5328592" cy="504056"/>
          </a:xfrm>
        </p:spPr>
        <p:txBody>
          <a:bodyPr>
            <a:no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it-IT" sz="2800" dirty="0" smtClean="0">
                <a:solidFill>
                  <a:schemeClr val="bg1"/>
                </a:solidFill>
              </a:rPr>
              <a:t>28 Luglio 1914 – 11 Novembre 1918</a:t>
            </a:r>
            <a:endParaRPr lang="it-IT" sz="2800" b="0" i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0111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zoom/>
      </p:transition>
    </mc:Choice>
    <mc:Fallback xmlns="">
      <p:transition spd="slow">
        <p:zo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Fine della guerra – conseguenze della guerra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/>
              <a:t>Notizie tragiche giungevano dai </a:t>
            </a:r>
            <a:r>
              <a:rPr lang="it-IT" dirty="0" smtClean="0"/>
              <a:t>fronti;</a:t>
            </a:r>
          </a:p>
          <a:p>
            <a:endParaRPr lang="it-IT" dirty="0"/>
          </a:p>
          <a:p>
            <a:r>
              <a:rPr lang="it-IT" dirty="0"/>
              <a:t>Le popolazioni avevano fame (in Italia ci furono scioperi e scontri in </a:t>
            </a:r>
            <a:r>
              <a:rPr lang="it-IT" dirty="0" smtClean="0"/>
              <a:t>piazza);</a:t>
            </a:r>
          </a:p>
          <a:p>
            <a:pPr marL="0" indent="0">
              <a:buNone/>
            </a:pPr>
            <a:endParaRPr lang="it-IT" dirty="0"/>
          </a:p>
          <a:p>
            <a:r>
              <a:rPr lang="it-IT" dirty="0"/>
              <a:t>Il malcontento </a:t>
            </a:r>
            <a:r>
              <a:rPr lang="it-IT" dirty="0" smtClean="0"/>
              <a:t>dilagava.</a:t>
            </a:r>
            <a:endParaRPr lang="it-IT" dirty="0"/>
          </a:p>
          <a:p>
            <a:endParaRPr lang="it-IT" dirty="0" smtClean="0"/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631610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522414" y="404664"/>
            <a:ext cx="9396534" cy="890736"/>
          </a:xfrm>
        </p:spPr>
        <p:txBody>
          <a:bodyPr/>
          <a:lstStyle/>
          <a:p>
            <a:r>
              <a:rPr lang="it-IT" dirty="0" smtClean="0"/>
              <a:t>Fine della guerra – ultime battaglie 1918 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2656540" y="1899756"/>
            <a:ext cx="7128282" cy="587896"/>
          </a:xfrm>
        </p:spPr>
        <p:txBody>
          <a:bodyPr/>
          <a:lstStyle/>
          <a:p>
            <a:pPr marL="0" indent="0">
              <a:buNone/>
            </a:pPr>
            <a:r>
              <a:rPr lang="it-IT" dirty="0"/>
              <a:t>Primavera 1918: la Germania lancia un’ultima offensiva </a:t>
            </a:r>
            <a:endParaRPr lang="it-IT" dirty="0" smtClean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</p:txBody>
      </p:sp>
      <p:sp>
        <p:nvSpPr>
          <p:cNvPr id="5" name="CasellaDiTesto 4"/>
          <p:cNvSpPr txBox="1"/>
          <p:nvPr/>
        </p:nvSpPr>
        <p:spPr>
          <a:xfrm>
            <a:off x="3760199" y="3033629"/>
            <a:ext cx="4920963" cy="7571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it-IT" sz="2400" dirty="0"/>
              <a:t>Francesi e Inglesi respinsero l’attacco </a:t>
            </a:r>
          </a:p>
          <a:p>
            <a:pPr>
              <a:lnSpc>
                <a:spcPct val="90000"/>
              </a:lnSpc>
            </a:pPr>
            <a:endParaRPr lang="it-IT" sz="2400" dirty="0"/>
          </a:p>
        </p:txBody>
      </p:sp>
      <p:sp>
        <p:nvSpPr>
          <p:cNvPr id="6" name="CasellaDiTesto 5"/>
          <p:cNvSpPr txBox="1"/>
          <p:nvPr/>
        </p:nvSpPr>
        <p:spPr>
          <a:xfrm>
            <a:off x="3538695" y="4151580"/>
            <a:ext cx="5363969" cy="7571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it-IT" sz="2400" dirty="0" smtClean="0"/>
              <a:t>2° Battaglia sul fiume Marna - luglio </a:t>
            </a:r>
            <a:r>
              <a:rPr lang="it-IT" sz="2400" dirty="0"/>
              <a:t>1918</a:t>
            </a:r>
          </a:p>
          <a:p>
            <a:pPr>
              <a:lnSpc>
                <a:spcPct val="90000"/>
              </a:lnSpc>
            </a:pPr>
            <a:endParaRPr lang="it-IT" sz="2400" dirty="0"/>
          </a:p>
        </p:txBody>
      </p:sp>
      <p:sp>
        <p:nvSpPr>
          <p:cNvPr id="7" name="CasellaDiTesto 6"/>
          <p:cNvSpPr txBox="1"/>
          <p:nvPr/>
        </p:nvSpPr>
        <p:spPr>
          <a:xfrm>
            <a:off x="1653263" y="5723210"/>
            <a:ext cx="7529818" cy="11633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 sz="2400" dirty="0"/>
          </a:p>
          <a:p>
            <a:r>
              <a:rPr lang="it-IT" sz="2400" dirty="0"/>
              <a:t>L’Italia passa alla controffensiva: vittoria di </a:t>
            </a:r>
            <a:r>
              <a:rPr lang="it-IT" sz="2400" dirty="0" smtClean="0"/>
              <a:t>Vittorio Veneto</a:t>
            </a:r>
            <a:endParaRPr lang="it-IT" sz="2400" dirty="0"/>
          </a:p>
          <a:p>
            <a:pPr>
              <a:lnSpc>
                <a:spcPct val="90000"/>
              </a:lnSpc>
            </a:pPr>
            <a:endParaRPr lang="it-IT" sz="2400" dirty="0"/>
          </a:p>
        </p:txBody>
      </p:sp>
      <p:sp>
        <p:nvSpPr>
          <p:cNvPr id="8" name="Freccia in giù 7"/>
          <p:cNvSpPr/>
          <p:nvPr/>
        </p:nvSpPr>
        <p:spPr>
          <a:xfrm>
            <a:off x="6040681" y="2295975"/>
            <a:ext cx="360000" cy="720000"/>
          </a:xfrm>
          <a:prstGeom prst="downArrow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Freccia in giù 8"/>
          <p:cNvSpPr/>
          <p:nvPr/>
        </p:nvSpPr>
        <p:spPr>
          <a:xfrm>
            <a:off x="6040681" y="3430759"/>
            <a:ext cx="360000" cy="720000"/>
          </a:xfrm>
          <a:prstGeom prst="downArrow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Freccia angolare in su 9"/>
          <p:cNvSpPr/>
          <p:nvPr/>
        </p:nvSpPr>
        <p:spPr>
          <a:xfrm rot="10800000">
            <a:off x="693811" y="4292355"/>
            <a:ext cx="2880321" cy="720821"/>
          </a:xfrm>
          <a:prstGeom prst="bentUpArrow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CasellaDiTesto 10"/>
          <p:cNvSpPr txBox="1"/>
          <p:nvPr/>
        </p:nvSpPr>
        <p:spPr>
          <a:xfrm>
            <a:off x="549796" y="5076122"/>
            <a:ext cx="8569334" cy="7571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it-IT" sz="2400" dirty="0"/>
              <a:t>La situazione interna all’Austria e alla Germania stava precipitando</a:t>
            </a:r>
          </a:p>
          <a:p>
            <a:pPr>
              <a:lnSpc>
                <a:spcPct val="90000"/>
              </a:lnSpc>
            </a:pPr>
            <a:endParaRPr lang="it-IT" sz="2400" dirty="0"/>
          </a:p>
        </p:txBody>
      </p:sp>
      <p:sp>
        <p:nvSpPr>
          <p:cNvPr id="12" name="Freccia angolare in su 11"/>
          <p:cNvSpPr/>
          <p:nvPr/>
        </p:nvSpPr>
        <p:spPr>
          <a:xfrm rot="5400000">
            <a:off x="657808" y="5625244"/>
            <a:ext cx="1080120" cy="864096"/>
          </a:xfrm>
          <a:prstGeom prst="bentUpArrow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51511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5" grpId="0"/>
      <p:bldP spid="6" grpId="0"/>
      <p:bldP spid="7" grpId="0"/>
      <p:bldP spid="8" grpId="0" animBg="1"/>
      <p:bldP spid="9" grpId="0" animBg="1"/>
      <p:bldP spid="10" grpId="0" animBg="1"/>
      <p:bldP spid="11" grpId="0"/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Fine della Guerra – le rese finali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/>
              <a:t>Il 4 novembre 1918 l’Austria chiede </a:t>
            </a:r>
            <a:r>
              <a:rPr lang="it-IT" dirty="0" smtClean="0"/>
              <a:t>l’armistizio </a:t>
            </a:r>
            <a:r>
              <a:rPr lang="it-IT" dirty="0"/>
              <a:t>e </a:t>
            </a:r>
            <a:r>
              <a:rPr lang="it-IT" dirty="0" smtClean="0"/>
              <a:t>l’Italia</a:t>
            </a:r>
          </a:p>
          <a:p>
            <a:r>
              <a:rPr lang="it-IT" dirty="0" smtClean="0"/>
              <a:t>Il </a:t>
            </a:r>
            <a:r>
              <a:rPr lang="it-IT" dirty="0"/>
              <a:t>9 novembre 1918 in Germania viene proclamata la REPUBBLICA</a:t>
            </a:r>
          </a:p>
          <a:p>
            <a:r>
              <a:rPr lang="it-IT" dirty="0" smtClean="0"/>
              <a:t>L’11 </a:t>
            </a:r>
            <a:r>
              <a:rPr lang="it-IT" dirty="0"/>
              <a:t>novembre 1918 in </a:t>
            </a:r>
            <a:r>
              <a:rPr lang="it-IT" dirty="0" smtClean="0"/>
              <a:t>Austria </a:t>
            </a:r>
            <a:r>
              <a:rPr lang="it-IT" dirty="0"/>
              <a:t>viene proclamata la </a:t>
            </a:r>
            <a:r>
              <a:rPr lang="it-IT" dirty="0" smtClean="0"/>
              <a:t>repubblica e diversi stati appartenenti all’impero Austro – Ungarico ottengono l’indipendenza.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704348119"/>
      </p:ext>
    </p:extLst>
  </p:cSld>
  <p:clrMapOvr>
    <a:masterClrMapping/>
  </p:clrMapOvr>
  <p:transition spd="slow"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46801432"/>
              </p:ext>
            </p:extLst>
          </p:nvPr>
        </p:nvGraphicFramePr>
        <p:xfrm>
          <a:off x="0" y="836712"/>
          <a:ext cx="12060000" cy="6336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CasellaDiTesto 5"/>
          <p:cNvSpPr txBox="1"/>
          <p:nvPr/>
        </p:nvSpPr>
        <p:spPr>
          <a:xfrm>
            <a:off x="2422004" y="188640"/>
            <a:ext cx="6965368" cy="5355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it-IT" sz="3200" dirty="0">
                <a:latin typeface="Consolas"/>
                <a:ea typeface="+mj-ea"/>
                <a:cs typeface="+mj-cs"/>
              </a:rPr>
              <a:t>Le vittime della grande guerra</a:t>
            </a:r>
          </a:p>
        </p:txBody>
      </p:sp>
    </p:spTree>
    <p:extLst>
      <p:ext uri="{BB962C8B-B14F-4D97-AF65-F5344CB8AC3E}">
        <p14:creationId xmlns:p14="http://schemas.microsoft.com/office/powerpoint/2010/main" val="1017322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2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defTabSz="914400">
              <a:lnSpc>
                <a:spcPct val="90000"/>
              </a:lnSpc>
              <a:spcBef>
                <a:spcPts val="0"/>
              </a:spcBef>
              <a:buNone/>
            </a:pPr>
            <a:r>
              <a:rPr lang="it-IT" sz="3200" b="0" i="0" dirty="0" smtClean="0">
                <a:solidFill>
                  <a:schemeClr val="tx1"/>
                </a:solidFill>
                <a:latin typeface="Consolas"/>
                <a:ea typeface="+mj-ea"/>
                <a:cs typeface="+mj-cs"/>
              </a:rPr>
              <a:t>I numeri</a:t>
            </a:r>
            <a:endParaRPr lang="it-IT" sz="3200" b="0" i="0" dirty="0">
              <a:solidFill>
                <a:schemeClr val="tx1"/>
              </a:solidFill>
              <a:latin typeface="Consolas"/>
              <a:ea typeface="+mj-ea"/>
              <a:cs typeface="+mj-cs"/>
            </a:endParaRPr>
          </a:p>
        </p:txBody>
      </p:sp>
      <p:graphicFrame>
        <p:nvGraphicFramePr>
          <p:cNvPr id="14" name="Segnaposto contenuto 1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32431246"/>
              </p:ext>
            </p:extLst>
          </p:nvPr>
        </p:nvGraphicFramePr>
        <p:xfrm>
          <a:off x="1557908" y="1556792"/>
          <a:ext cx="8892478" cy="5202000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2904497"/>
                <a:gridCol w="2863817"/>
                <a:gridCol w="1562082"/>
                <a:gridCol w="1562082"/>
              </a:tblGrid>
              <a:tr h="306000">
                <a:tc>
                  <a:txBody>
                    <a:bodyPr/>
                    <a:lstStyle/>
                    <a:p>
                      <a:pPr algn="ctr" fontAlgn="b"/>
                      <a:r>
                        <a:rPr lang="it-IT" sz="1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Paesi</a:t>
                      </a:r>
                      <a:r>
                        <a:rPr lang="it-IT" sz="1800" b="1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 / Dati</a:t>
                      </a:r>
                      <a:endParaRPr lang="it-IT" sz="18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8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Uomini mobilitati</a:t>
                      </a:r>
                      <a:endParaRPr lang="it-IT" sz="18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8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Caduti</a:t>
                      </a:r>
                      <a:endParaRPr lang="it-IT" sz="18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8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Feriti</a:t>
                      </a:r>
                      <a:endParaRPr lang="it-IT" sz="18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306000">
                <a:tc>
                  <a:txBody>
                    <a:bodyPr/>
                    <a:lstStyle/>
                    <a:p>
                      <a:pPr algn="ctr" fontAlgn="b"/>
                      <a:r>
                        <a:rPr lang="it-IT" sz="1800" u="none" strike="noStrike" dirty="0">
                          <a:solidFill>
                            <a:srgbClr val="FFFF00"/>
                          </a:solidFill>
                          <a:effectLst/>
                        </a:rPr>
                        <a:t>Russia</a:t>
                      </a:r>
                      <a:endParaRPr lang="it-IT" sz="1800" b="0" i="0" u="none" strike="noStrike" dirty="0">
                        <a:solidFill>
                          <a:srgbClr val="FFFF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800" u="none" strike="noStrike" dirty="0">
                          <a:solidFill>
                            <a:srgbClr val="FFFF00"/>
                          </a:solidFill>
                          <a:effectLst/>
                        </a:rPr>
                        <a:t>12.000.000</a:t>
                      </a:r>
                      <a:endParaRPr lang="it-IT" sz="1800" b="0" i="0" u="none" strike="noStrike" dirty="0">
                        <a:solidFill>
                          <a:srgbClr val="FFFF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800" u="none" strike="noStrike" dirty="0">
                          <a:solidFill>
                            <a:srgbClr val="FFFF00"/>
                          </a:solidFill>
                          <a:effectLst/>
                        </a:rPr>
                        <a:t>1.700.000</a:t>
                      </a:r>
                      <a:endParaRPr lang="it-IT" sz="1800" b="0" i="0" u="none" strike="noStrike" dirty="0">
                        <a:solidFill>
                          <a:srgbClr val="FFFF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800" u="none" strike="noStrike" dirty="0">
                          <a:solidFill>
                            <a:srgbClr val="FFFF00"/>
                          </a:solidFill>
                          <a:effectLst/>
                        </a:rPr>
                        <a:t>4.950.000</a:t>
                      </a:r>
                      <a:endParaRPr lang="it-IT" sz="1800" b="0" i="0" u="none" strike="noStrike" dirty="0">
                        <a:solidFill>
                          <a:srgbClr val="FFFF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306000">
                <a:tc>
                  <a:txBody>
                    <a:bodyPr/>
                    <a:lstStyle/>
                    <a:p>
                      <a:pPr algn="ctr" fontAlgn="b"/>
                      <a:r>
                        <a:rPr lang="it-IT" sz="1800" u="none" strike="noStrike" dirty="0">
                          <a:effectLst/>
                        </a:rPr>
                        <a:t>Francia</a:t>
                      </a:r>
                      <a:endParaRPr lang="it-IT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800" u="none" strike="noStrike">
                          <a:effectLst/>
                        </a:rPr>
                        <a:t>8.410.000</a:t>
                      </a:r>
                      <a:endParaRPr lang="it-IT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800" u="none" strike="noStrike" dirty="0">
                          <a:effectLst/>
                        </a:rPr>
                        <a:t>1.357.800</a:t>
                      </a:r>
                      <a:endParaRPr lang="it-IT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800" u="none" strike="noStrike" dirty="0">
                          <a:effectLst/>
                        </a:rPr>
                        <a:t>4.266.000</a:t>
                      </a:r>
                      <a:endParaRPr lang="it-IT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306000">
                <a:tc>
                  <a:txBody>
                    <a:bodyPr/>
                    <a:lstStyle/>
                    <a:p>
                      <a:pPr algn="ctr" fontAlgn="b"/>
                      <a:r>
                        <a:rPr lang="it-IT" sz="1800" u="none" strike="noStrike" dirty="0">
                          <a:solidFill>
                            <a:srgbClr val="FFFF00"/>
                          </a:solidFill>
                          <a:effectLst/>
                        </a:rPr>
                        <a:t>Impero Britannico</a:t>
                      </a:r>
                      <a:endParaRPr lang="it-IT" sz="1800" b="0" i="0" u="none" strike="noStrike" dirty="0">
                        <a:solidFill>
                          <a:srgbClr val="FFFF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800" u="none" strike="noStrike" dirty="0">
                          <a:solidFill>
                            <a:srgbClr val="FFFF00"/>
                          </a:solidFill>
                          <a:effectLst/>
                        </a:rPr>
                        <a:t>8.904.476</a:t>
                      </a:r>
                      <a:endParaRPr lang="it-IT" sz="1800" b="0" i="0" u="none" strike="noStrike" dirty="0">
                        <a:solidFill>
                          <a:srgbClr val="FFFF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800" u="none" strike="noStrike" dirty="0">
                          <a:solidFill>
                            <a:srgbClr val="FFFF00"/>
                          </a:solidFill>
                          <a:effectLst/>
                        </a:rPr>
                        <a:t>908.371</a:t>
                      </a:r>
                      <a:endParaRPr lang="it-IT" sz="1800" b="0" i="0" u="none" strike="noStrike" dirty="0">
                        <a:solidFill>
                          <a:srgbClr val="FFFF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800" u="none" strike="noStrike" dirty="0">
                          <a:solidFill>
                            <a:srgbClr val="FFFF00"/>
                          </a:solidFill>
                          <a:effectLst/>
                        </a:rPr>
                        <a:t>2.090.212</a:t>
                      </a:r>
                      <a:endParaRPr lang="it-IT" sz="1800" b="0" i="0" u="none" strike="noStrike" dirty="0">
                        <a:solidFill>
                          <a:srgbClr val="FFFF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306000">
                <a:tc>
                  <a:txBody>
                    <a:bodyPr/>
                    <a:lstStyle/>
                    <a:p>
                      <a:pPr algn="ctr" fontAlgn="b"/>
                      <a:r>
                        <a:rPr lang="it-IT" sz="1800" u="none" strike="noStrike">
                          <a:effectLst/>
                        </a:rPr>
                        <a:t>Italia</a:t>
                      </a:r>
                      <a:endParaRPr lang="it-IT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800" u="none" strike="noStrike" dirty="0">
                          <a:effectLst/>
                        </a:rPr>
                        <a:t>5.615.000</a:t>
                      </a:r>
                      <a:endParaRPr lang="it-IT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800" u="none" strike="noStrike">
                          <a:effectLst/>
                        </a:rPr>
                        <a:t>650.000</a:t>
                      </a:r>
                      <a:endParaRPr lang="it-IT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800" u="none" strike="noStrike">
                          <a:effectLst/>
                        </a:rPr>
                        <a:t>947.000</a:t>
                      </a:r>
                      <a:endParaRPr lang="it-IT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306000">
                <a:tc>
                  <a:txBody>
                    <a:bodyPr/>
                    <a:lstStyle/>
                    <a:p>
                      <a:pPr algn="ctr" fontAlgn="b"/>
                      <a:r>
                        <a:rPr lang="it-IT" sz="1800" u="none" strike="noStrike" dirty="0">
                          <a:solidFill>
                            <a:srgbClr val="FFFF00"/>
                          </a:solidFill>
                          <a:effectLst/>
                        </a:rPr>
                        <a:t>Stati Uniti</a:t>
                      </a:r>
                      <a:endParaRPr lang="it-IT" sz="1800" b="0" i="0" u="none" strike="noStrike" dirty="0">
                        <a:solidFill>
                          <a:srgbClr val="FFFF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800" u="none" strike="noStrike" dirty="0">
                          <a:solidFill>
                            <a:srgbClr val="FFFF00"/>
                          </a:solidFill>
                          <a:effectLst/>
                        </a:rPr>
                        <a:t>4.355.000</a:t>
                      </a:r>
                      <a:endParaRPr lang="it-IT" sz="1800" b="0" i="0" u="none" strike="noStrike" dirty="0">
                        <a:solidFill>
                          <a:srgbClr val="FFFF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800" u="none" strike="noStrike" dirty="0">
                          <a:solidFill>
                            <a:srgbClr val="FFFF00"/>
                          </a:solidFill>
                          <a:effectLst/>
                        </a:rPr>
                        <a:t>126.000</a:t>
                      </a:r>
                      <a:endParaRPr lang="it-IT" sz="1800" b="0" i="0" u="none" strike="noStrike" dirty="0">
                        <a:solidFill>
                          <a:srgbClr val="FFFF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800" u="none" strike="noStrike" dirty="0">
                          <a:solidFill>
                            <a:srgbClr val="FFFF00"/>
                          </a:solidFill>
                          <a:effectLst/>
                        </a:rPr>
                        <a:t>234.300</a:t>
                      </a:r>
                      <a:endParaRPr lang="it-IT" sz="1800" b="0" i="0" u="none" strike="noStrike" dirty="0">
                        <a:solidFill>
                          <a:srgbClr val="FFFF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306000">
                <a:tc>
                  <a:txBody>
                    <a:bodyPr/>
                    <a:lstStyle/>
                    <a:p>
                      <a:pPr algn="ctr" fontAlgn="b"/>
                      <a:r>
                        <a:rPr lang="it-IT" sz="1800" u="none" strike="noStrike">
                          <a:effectLst/>
                        </a:rPr>
                        <a:t>Giappone</a:t>
                      </a:r>
                      <a:endParaRPr lang="it-IT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800" u="none" strike="noStrike">
                          <a:effectLst/>
                        </a:rPr>
                        <a:t>800.000</a:t>
                      </a:r>
                      <a:endParaRPr lang="it-IT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800" u="none" strike="noStrike">
                          <a:effectLst/>
                        </a:rPr>
                        <a:t>300</a:t>
                      </a:r>
                      <a:endParaRPr lang="it-IT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800" u="none" strike="noStrike">
                          <a:effectLst/>
                        </a:rPr>
                        <a:t>907</a:t>
                      </a:r>
                      <a:endParaRPr lang="it-IT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306000">
                <a:tc>
                  <a:txBody>
                    <a:bodyPr/>
                    <a:lstStyle/>
                    <a:p>
                      <a:pPr algn="ctr" fontAlgn="b"/>
                      <a:r>
                        <a:rPr lang="it-IT" sz="1800" u="none" strike="noStrike" dirty="0">
                          <a:solidFill>
                            <a:srgbClr val="FFFF00"/>
                          </a:solidFill>
                          <a:effectLst/>
                        </a:rPr>
                        <a:t>Romania</a:t>
                      </a:r>
                      <a:endParaRPr lang="it-IT" sz="1800" b="0" i="0" u="none" strike="noStrike" dirty="0">
                        <a:solidFill>
                          <a:srgbClr val="FFFF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800" u="none" strike="noStrike" dirty="0">
                          <a:solidFill>
                            <a:srgbClr val="FFFF00"/>
                          </a:solidFill>
                          <a:effectLst/>
                        </a:rPr>
                        <a:t>750.000</a:t>
                      </a:r>
                      <a:endParaRPr lang="it-IT" sz="1800" b="0" i="0" u="none" strike="noStrike" dirty="0">
                        <a:solidFill>
                          <a:srgbClr val="FFFF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800" u="none" strike="noStrike" dirty="0">
                          <a:solidFill>
                            <a:srgbClr val="FFFF00"/>
                          </a:solidFill>
                          <a:effectLst/>
                        </a:rPr>
                        <a:t>335.706</a:t>
                      </a:r>
                      <a:endParaRPr lang="it-IT" sz="1800" b="0" i="0" u="none" strike="noStrike" dirty="0">
                        <a:solidFill>
                          <a:srgbClr val="FFFF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800" u="none" strike="noStrike" dirty="0">
                          <a:solidFill>
                            <a:srgbClr val="FFFF00"/>
                          </a:solidFill>
                          <a:effectLst/>
                        </a:rPr>
                        <a:t>120.000</a:t>
                      </a:r>
                      <a:endParaRPr lang="it-IT" sz="1800" b="0" i="0" u="none" strike="noStrike" dirty="0">
                        <a:solidFill>
                          <a:srgbClr val="FFFF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306000">
                <a:tc>
                  <a:txBody>
                    <a:bodyPr/>
                    <a:lstStyle/>
                    <a:p>
                      <a:pPr algn="ctr" fontAlgn="b"/>
                      <a:r>
                        <a:rPr lang="it-IT" sz="1800" u="none" strike="noStrike">
                          <a:effectLst/>
                        </a:rPr>
                        <a:t>Serbia</a:t>
                      </a:r>
                      <a:endParaRPr lang="it-IT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800" u="none" strike="noStrike">
                          <a:effectLst/>
                        </a:rPr>
                        <a:t>707.343</a:t>
                      </a:r>
                      <a:endParaRPr lang="it-IT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800" u="none" strike="noStrike">
                          <a:effectLst/>
                        </a:rPr>
                        <a:t>45.000</a:t>
                      </a:r>
                      <a:endParaRPr lang="it-IT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800" u="none" strike="noStrike">
                          <a:effectLst/>
                        </a:rPr>
                        <a:t>133.148</a:t>
                      </a:r>
                      <a:endParaRPr lang="it-IT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306000">
                <a:tc>
                  <a:txBody>
                    <a:bodyPr/>
                    <a:lstStyle/>
                    <a:p>
                      <a:pPr algn="ctr" fontAlgn="b"/>
                      <a:r>
                        <a:rPr lang="it-IT" sz="1800" u="none" strike="noStrike">
                          <a:solidFill>
                            <a:srgbClr val="FFFF00"/>
                          </a:solidFill>
                          <a:effectLst/>
                        </a:rPr>
                        <a:t>Belgio</a:t>
                      </a:r>
                      <a:endParaRPr lang="it-IT" sz="1800" b="0" i="0" u="none" strike="noStrike">
                        <a:solidFill>
                          <a:srgbClr val="FFFF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800" u="none" strike="noStrike">
                          <a:solidFill>
                            <a:srgbClr val="FFFF00"/>
                          </a:solidFill>
                          <a:effectLst/>
                        </a:rPr>
                        <a:t>267.000</a:t>
                      </a:r>
                      <a:endParaRPr lang="it-IT" sz="1800" b="0" i="0" u="none" strike="noStrike">
                        <a:solidFill>
                          <a:srgbClr val="FFFF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800" u="none" strike="noStrike">
                          <a:solidFill>
                            <a:srgbClr val="FFFF00"/>
                          </a:solidFill>
                          <a:effectLst/>
                        </a:rPr>
                        <a:t>13.716</a:t>
                      </a:r>
                      <a:endParaRPr lang="it-IT" sz="1800" b="0" i="0" u="none" strike="noStrike">
                        <a:solidFill>
                          <a:srgbClr val="FFFF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800" u="none" strike="noStrike" dirty="0">
                          <a:solidFill>
                            <a:srgbClr val="FFFF00"/>
                          </a:solidFill>
                          <a:effectLst/>
                        </a:rPr>
                        <a:t>44.686</a:t>
                      </a:r>
                      <a:endParaRPr lang="it-IT" sz="1800" b="0" i="0" u="none" strike="noStrike" dirty="0">
                        <a:solidFill>
                          <a:srgbClr val="FFFF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306000">
                <a:tc>
                  <a:txBody>
                    <a:bodyPr/>
                    <a:lstStyle/>
                    <a:p>
                      <a:pPr algn="ctr" fontAlgn="b"/>
                      <a:r>
                        <a:rPr lang="it-IT" sz="1800" u="none" strike="noStrike">
                          <a:effectLst/>
                        </a:rPr>
                        <a:t>Grecia </a:t>
                      </a:r>
                      <a:endParaRPr lang="it-IT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800" u="none" strike="noStrike">
                          <a:effectLst/>
                        </a:rPr>
                        <a:t>230.000</a:t>
                      </a:r>
                      <a:endParaRPr lang="it-IT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800" u="none" strike="noStrike">
                          <a:effectLst/>
                        </a:rPr>
                        <a:t>5.000</a:t>
                      </a:r>
                      <a:endParaRPr lang="it-IT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800" u="none" strike="noStrike">
                          <a:effectLst/>
                        </a:rPr>
                        <a:t>21.000</a:t>
                      </a:r>
                      <a:endParaRPr lang="it-IT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306000">
                <a:tc>
                  <a:txBody>
                    <a:bodyPr/>
                    <a:lstStyle/>
                    <a:p>
                      <a:pPr algn="ctr" fontAlgn="b"/>
                      <a:r>
                        <a:rPr lang="it-IT" sz="1800" u="none" strike="noStrike">
                          <a:solidFill>
                            <a:srgbClr val="FFFF00"/>
                          </a:solidFill>
                          <a:effectLst/>
                        </a:rPr>
                        <a:t>Portogallo</a:t>
                      </a:r>
                      <a:endParaRPr lang="it-IT" sz="1800" b="0" i="0" u="none" strike="noStrike">
                        <a:solidFill>
                          <a:srgbClr val="FFFF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800" u="none" strike="noStrike">
                          <a:solidFill>
                            <a:srgbClr val="FFFF00"/>
                          </a:solidFill>
                          <a:effectLst/>
                        </a:rPr>
                        <a:t>100.000</a:t>
                      </a:r>
                      <a:endParaRPr lang="it-IT" sz="1800" b="0" i="0" u="none" strike="noStrike">
                        <a:solidFill>
                          <a:srgbClr val="FFFF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800" u="none" strike="noStrike">
                          <a:solidFill>
                            <a:srgbClr val="FFFF00"/>
                          </a:solidFill>
                          <a:effectLst/>
                        </a:rPr>
                        <a:t>7.222</a:t>
                      </a:r>
                      <a:endParaRPr lang="it-IT" sz="1800" b="0" i="0" u="none" strike="noStrike">
                        <a:solidFill>
                          <a:srgbClr val="FFFF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800" u="none" strike="noStrike" dirty="0">
                          <a:solidFill>
                            <a:srgbClr val="FFFF00"/>
                          </a:solidFill>
                          <a:effectLst/>
                        </a:rPr>
                        <a:t>13.751</a:t>
                      </a:r>
                      <a:endParaRPr lang="it-IT" sz="1800" b="0" i="0" u="none" strike="noStrike" dirty="0">
                        <a:solidFill>
                          <a:srgbClr val="FFFF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306000">
                <a:tc>
                  <a:txBody>
                    <a:bodyPr/>
                    <a:lstStyle/>
                    <a:p>
                      <a:pPr algn="ctr" fontAlgn="b"/>
                      <a:r>
                        <a:rPr lang="it-IT" sz="1800" u="none" strike="noStrike">
                          <a:effectLst/>
                        </a:rPr>
                        <a:t>Montenegro</a:t>
                      </a:r>
                      <a:endParaRPr lang="it-IT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800" u="none" strike="noStrike">
                          <a:effectLst/>
                        </a:rPr>
                        <a:t>50.000</a:t>
                      </a:r>
                      <a:endParaRPr lang="it-IT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800" u="none" strike="noStrike">
                          <a:effectLst/>
                        </a:rPr>
                        <a:t>3.000</a:t>
                      </a:r>
                      <a:endParaRPr lang="it-IT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800" u="none" strike="noStrike">
                          <a:effectLst/>
                        </a:rPr>
                        <a:t>10.000</a:t>
                      </a:r>
                      <a:endParaRPr lang="it-IT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306000">
                <a:tc>
                  <a:txBody>
                    <a:bodyPr/>
                    <a:lstStyle/>
                    <a:p>
                      <a:pPr algn="ctr" fontAlgn="b"/>
                      <a:r>
                        <a:rPr lang="it-IT" sz="1800" u="none" strike="noStrike">
                          <a:solidFill>
                            <a:srgbClr val="FFFF00"/>
                          </a:solidFill>
                          <a:effectLst/>
                        </a:rPr>
                        <a:t>Germania</a:t>
                      </a:r>
                      <a:endParaRPr lang="it-IT" sz="1800" b="0" i="0" u="none" strike="noStrike">
                        <a:solidFill>
                          <a:srgbClr val="FFFF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800" u="none" strike="noStrike">
                          <a:solidFill>
                            <a:srgbClr val="FFFF00"/>
                          </a:solidFill>
                          <a:effectLst/>
                        </a:rPr>
                        <a:t>11.000.000</a:t>
                      </a:r>
                      <a:endParaRPr lang="it-IT" sz="1800" b="0" i="0" u="none" strike="noStrike">
                        <a:solidFill>
                          <a:srgbClr val="FFFF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800" u="none" strike="noStrike">
                          <a:solidFill>
                            <a:srgbClr val="FFFF00"/>
                          </a:solidFill>
                          <a:effectLst/>
                        </a:rPr>
                        <a:t>1.773.700</a:t>
                      </a:r>
                      <a:endParaRPr lang="it-IT" sz="1800" b="0" i="0" u="none" strike="noStrike">
                        <a:solidFill>
                          <a:srgbClr val="FFFF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800" u="none" strike="noStrike" dirty="0">
                          <a:solidFill>
                            <a:srgbClr val="FFFF00"/>
                          </a:solidFill>
                          <a:effectLst/>
                        </a:rPr>
                        <a:t>4.216.058</a:t>
                      </a:r>
                      <a:endParaRPr lang="it-IT" sz="1800" b="0" i="0" u="none" strike="noStrike" dirty="0">
                        <a:solidFill>
                          <a:srgbClr val="FFFF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306000">
                <a:tc>
                  <a:txBody>
                    <a:bodyPr/>
                    <a:lstStyle/>
                    <a:p>
                      <a:pPr algn="ctr" fontAlgn="b"/>
                      <a:r>
                        <a:rPr lang="it-IT" sz="1800" u="none" strike="noStrike">
                          <a:effectLst/>
                        </a:rPr>
                        <a:t>Austria - ungheria</a:t>
                      </a:r>
                      <a:endParaRPr lang="it-IT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800" u="none" strike="noStrike">
                          <a:effectLst/>
                        </a:rPr>
                        <a:t>7.800.000</a:t>
                      </a:r>
                      <a:endParaRPr lang="it-IT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800" u="none" strike="noStrike">
                          <a:effectLst/>
                        </a:rPr>
                        <a:t>1.200.000</a:t>
                      </a:r>
                      <a:endParaRPr lang="it-IT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800" u="none" strike="noStrike">
                          <a:effectLst/>
                        </a:rPr>
                        <a:t>3.620.000</a:t>
                      </a:r>
                      <a:endParaRPr lang="it-IT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306000">
                <a:tc>
                  <a:txBody>
                    <a:bodyPr/>
                    <a:lstStyle/>
                    <a:p>
                      <a:pPr algn="ctr" fontAlgn="b"/>
                      <a:r>
                        <a:rPr lang="it-IT" sz="1800" u="none" strike="noStrike">
                          <a:solidFill>
                            <a:srgbClr val="FFFF00"/>
                          </a:solidFill>
                          <a:effectLst/>
                        </a:rPr>
                        <a:t>Turchia</a:t>
                      </a:r>
                      <a:endParaRPr lang="it-IT" sz="1800" b="0" i="0" u="none" strike="noStrike">
                        <a:solidFill>
                          <a:srgbClr val="FFFF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800" u="none" strike="noStrike">
                          <a:solidFill>
                            <a:srgbClr val="FFFF00"/>
                          </a:solidFill>
                          <a:effectLst/>
                        </a:rPr>
                        <a:t>2.850.000</a:t>
                      </a:r>
                      <a:endParaRPr lang="it-IT" sz="1800" b="0" i="0" u="none" strike="noStrike">
                        <a:solidFill>
                          <a:srgbClr val="FFFF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800" u="none" strike="noStrike">
                          <a:solidFill>
                            <a:srgbClr val="FFFF00"/>
                          </a:solidFill>
                          <a:effectLst/>
                        </a:rPr>
                        <a:t>325.000</a:t>
                      </a:r>
                      <a:endParaRPr lang="it-IT" sz="1800" b="0" i="0" u="none" strike="noStrike">
                        <a:solidFill>
                          <a:srgbClr val="FFFF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800" u="none" strike="noStrike" dirty="0">
                          <a:solidFill>
                            <a:srgbClr val="FFFF00"/>
                          </a:solidFill>
                          <a:effectLst/>
                        </a:rPr>
                        <a:t>400.000</a:t>
                      </a:r>
                      <a:endParaRPr lang="it-IT" sz="1800" b="0" i="0" u="none" strike="noStrike" dirty="0">
                        <a:solidFill>
                          <a:srgbClr val="FFFF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306000">
                <a:tc>
                  <a:txBody>
                    <a:bodyPr/>
                    <a:lstStyle/>
                    <a:p>
                      <a:pPr algn="ctr" fontAlgn="b"/>
                      <a:r>
                        <a:rPr lang="it-IT" sz="1800" u="none" strike="noStrike" dirty="0">
                          <a:effectLst/>
                        </a:rPr>
                        <a:t>Bulgaria</a:t>
                      </a:r>
                      <a:endParaRPr lang="it-IT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800" u="none" strike="noStrike">
                          <a:effectLst/>
                        </a:rPr>
                        <a:t>1.200.000</a:t>
                      </a:r>
                      <a:endParaRPr lang="it-IT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800" u="none" strike="noStrike">
                          <a:effectLst/>
                        </a:rPr>
                        <a:t>87.500</a:t>
                      </a:r>
                      <a:endParaRPr lang="it-IT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800" u="none" strike="noStrike" dirty="0">
                          <a:effectLst/>
                        </a:rPr>
                        <a:t>152.390</a:t>
                      </a:r>
                      <a:endParaRPr lang="it-IT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65807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arrotondato 3"/>
          <p:cNvSpPr/>
          <p:nvPr/>
        </p:nvSpPr>
        <p:spPr>
          <a:xfrm>
            <a:off x="3070076" y="2924944"/>
            <a:ext cx="7056784" cy="914400"/>
          </a:xfrm>
          <a:prstGeom prst="roundRect">
            <a:avLst/>
          </a:prstGeom>
          <a:noFill/>
          <a:ln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perspectiveContrastingRightFacing"/>
              <a:lightRig rig="threePt" dir="t"/>
            </a:scene3d>
          </a:bodyPr>
          <a:lstStyle/>
          <a:p>
            <a:pPr algn="ctr"/>
            <a:r>
              <a:rPr lang="it-IT" sz="13800" dirty="0" smtClean="0">
                <a:ln w="0"/>
                <a:gradFill>
                  <a:gsLst>
                    <a:gs pos="17000">
                      <a:srgbClr val="00B0F0"/>
                    </a:gs>
                    <a:gs pos="82000">
                      <a:schemeClr val="accent1">
                        <a:lumMod val="60000"/>
                        <a:lumOff val="40000"/>
                      </a:schemeClr>
                    </a:gs>
                    <a:gs pos="47000">
                      <a:schemeClr val="accent1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E l’Italia ?</a:t>
            </a:r>
            <a:endParaRPr lang="it-IT" sz="13800" dirty="0">
              <a:ln w="0"/>
              <a:gradFill>
                <a:gsLst>
                  <a:gs pos="17000">
                    <a:srgbClr val="00B0F0"/>
                  </a:gs>
                  <a:gs pos="82000">
                    <a:schemeClr val="accent1">
                      <a:lumMod val="60000"/>
                      <a:lumOff val="40000"/>
                    </a:schemeClr>
                  </a:gs>
                  <a:gs pos="47000">
                    <a:schemeClr val="accent1">
                      <a:lumMod val="20000"/>
                      <a:lumOff val="8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962146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7" dur="2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Dalla neutralità </a:t>
            </a:r>
            <a:r>
              <a:rPr lang="it-IT" dirty="0" smtClean="0"/>
              <a:t>all’intervento</a:t>
            </a:r>
            <a:endParaRPr lang="it-IT" dirty="0"/>
          </a:p>
        </p:txBody>
      </p:sp>
      <p:sp>
        <p:nvSpPr>
          <p:cNvPr id="4" name="Rettangolo arrotondato 3"/>
          <p:cNvSpPr/>
          <p:nvPr/>
        </p:nvSpPr>
        <p:spPr>
          <a:xfrm>
            <a:off x="405780" y="1772816"/>
            <a:ext cx="2892197" cy="3240360"/>
          </a:xfrm>
          <a:prstGeom prst="roundRect">
            <a:avLst/>
          </a:prstGeom>
          <a:noFill/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sz="1900" dirty="0" smtClean="0">
                <a:solidFill>
                  <a:schemeClr val="tx1"/>
                </a:solidFill>
              </a:rPr>
              <a:t>Allo scoppio </a:t>
            </a:r>
            <a:r>
              <a:rPr lang="it-IT" sz="1900" dirty="0">
                <a:solidFill>
                  <a:schemeClr val="tx1"/>
                </a:solidFill>
              </a:rPr>
              <a:t>della guerra </a:t>
            </a:r>
            <a:r>
              <a:rPr lang="it-IT" sz="1900" dirty="0" smtClean="0">
                <a:solidFill>
                  <a:schemeClr val="tx1"/>
                </a:solidFill>
              </a:rPr>
              <a:t>(Luglio 1914) l’Italia non interviene nel conflitto. Il governo Salandra giustifica il suo mancato intervento </a:t>
            </a:r>
            <a:r>
              <a:rPr lang="it-IT" sz="1900" dirty="0">
                <a:solidFill>
                  <a:schemeClr val="tx1"/>
                </a:solidFill>
              </a:rPr>
              <a:t>a fianco della </a:t>
            </a:r>
            <a:r>
              <a:rPr lang="it-IT" sz="1900" dirty="0" smtClean="0">
                <a:solidFill>
                  <a:schemeClr val="tx1"/>
                </a:solidFill>
              </a:rPr>
              <a:t>Triplice alleanza sulla base di una serie </a:t>
            </a:r>
            <a:r>
              <a:rPr lang="it-IT" sz="1900" dirty="0">
                <a:solidFill>
                  <a:schemeClr val="tx1"/>
                </a:solidFill>
              </a:rPr>
              <a:t>di motivazioni diplomatici e </a:t>
            </a:r>
            <a:r>
              <a:rPr lang="it-IT" sz="1900" dirty="0" smtClean="0">
                <a:solidFill>
                  <a:schemeClr val="tx1"/>
                </a:solidFill>
              </a:rPr>
              <a:t>politico-sociali</a:t>
            </a:r>
            <a:endParaRPr lang="it-IT" sz="1900" dirty="0">
              <a:solidFill>
                <a:schemeClr val="tx1"/>
              </a:solidFill>
            </a:endParaRPr>
          </a:p>
        </p:txBody>
      </p:sp>
      <p:sp>
        <p:nvSpPr>
          <p:cNvPr id="6" name="Rettangolo arrotondato 5"/>
          <p:cNvSpPr/>
          <p:nvPr/>
        </p:nvSpPr>
        <p:spPr>
          <a:xfrm>
            <a:off x="4120130" y="2888940"/>
            <a:ext cx="2952328" cy="1008112"/>
          </a:xfrm>
          <a:prstGeom prst="roundRect">
            <a:avLst/>
          </a:prstGeom>
          <a:noFill/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it-IT" dirty="0">
                <a:solidFill>
                  <a:schemeClr val="tx1"/>
                </a:solidFill>
              </a:rPr>
              <a:t>Motivazioni complesse sia di carattere territoriale, sia di impreparazione militare</a:t>
            </a:r>
          </a:p>
        </p:txBody>
      </p:sp>
      <p:sp>
        <p:nvSpPr>
          <p:cNvPr id="10" name="Rettangolo arrotondato 9"/>
          <p:cNvSpPr/>
          <p:nvPr/>
        </p:nvSpPr>
        <p:spPr>
          <a:xfrm>
            <a:off x="7894612" y="2132856"/>
            <a:ext cx="3960440" cy="2520280"/>
          </a:xfrm>
          <a:prstGeom prst="roundRect">
            <a:avLst/>
          </a:prstGeom>
          <a:noFill/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solidFill>
                  <a:schemeClr val="tx1"/>
                </a:solidFill>
              </a:rPr>
              <a:t>La Triplice </a:t>
            </a:r>
            <a:r>
              <a:rPr lang="it-IT" dirty="0" smtClean="0">
                <a:solidFill>
                  <a:schemeClr val="tx1"/>
                </a:solidFill>
              </a:rPr>
              <a:t>Alleanza </a:t>
            </a:r>
            <a:r>
              <a:rPr lang="it-IT" dirty="0">
                <a:solidFill>
                  <a:schemeClr val="tx1"/>
                </a:solidFill>
              </a:rPr>
              <a:t>aveva un carattere </a:t>
            </a:r>
            <a:r>
              <a:rPr lang="it-IT" dirty="0" smtClean="0">
                <a:solidFill>
                  <a:schemeClr val="tx1"/>
                </a:solidFill>
              </a:rPr>
              <a:t>difensivo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smtClean="0">
                <a:solidFill>
                  <a:schemeClr val="tx1"/>
                </a:solidFill>
              </a:rPr>
              <a:t>L’Italia </a:t>
            </a:r>
            <a:r>
              <a:rPr lang="it-IT" dirty="0">
                <a:solidFill>
                  <a:schemeClr val="tx1"/>
                </a:solidFill>
              </a:rPr>
              <a:t>non era stata consultata al momento dell’Ultimatum alla  Serbia </a:t>
            </a:r>
            <a:endParaRPr lang="it-IT" dirty="0" smtClean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smtClean="0">
                <a:solidFill>
                  <a:schemeClr val="tx1"/>
                </a:solidFill>
              </a:rPr>
              <a:t>Vienna </a:t>
            </a:r>
            <a:r>
              <a:rPr lang="it-IT" dirty="0">
                <a:solidFill>
                  <a:schemeClr val="tx1"/>
                </a:solidFill>
              </a:rPr>
              <a:t>non accettava modificazioni </a:t>
            </a:r>
            <a:r>
              <a:rPr lang="it-IT" dirty="0" smtClean="0">
                <a:solidFill>
                  <a:schemeClr val="tx1"/>
                </a:solidFill>
              </a:rPr>
              <a:t>del </a:t>
            </a:r>
            <a:r>
              <a:rPr lang="it-IT" dirty="0">
                <a:solidFill>
                  <a:schemeClr val="tx1"/>
                </a:solidFill>
              </a:rPr>
              <a:t>confine italiano in caso che la stessa Austria fosse uscita rafforzata nei Balcani</a:t>
            </a:r>
          </a:p>
        </p:txBody>
      </p:sp>
      <p:sp>
        <p:nvSpPr>
          <p:cNvPr id="12" name="Freccia a destra 11"/>
          <p:cNvSpPr/>
          <p:nvPr/>
        </p:nvSpPr>
        <p:spPr>
          <a:xfrm>
            <a:off x="7122058" y="3176996"/>
            <a:ext cx="720000" cy="432000"/>
          </a:xfrm>
          <a:prstGeom prst="rightArrow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Freccia a destra 12"/>
          <p:cNvSpPr/>
          <p:nvPr/>
        </p:nvSpPr>
        <p:spPr>
          <a:xfrm>
            <a:off x="3350530" y="3176996"/>
            <a:ext cx="720000" cy="432000"/>
          </a:xfrm>
          <a:prstGeom prst="rightArrow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Parentesi graffa aperta 14"/>
          <p:cNvSpPr/>
          <p:nvPr/>
        </p:nvSpPr>
        <p:spPr>
          <a:xfrm rot="16200000">
            <a:off x="5608420" y="-765527"/>
            <a:ext cx="1116000" cy="11665296"/>
          </a:xfrm>
          <a:prstGeom prst="leftBrace">
            <a:avLst/>
          </a:prstGeom>
          <a:ln w="25400">
            <a:solidFill>
              <a:srgbClr val="F0FBFE"/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Rettangolo arrotondato 15"/>
          <p:cNvSpPr/>
          <p:nvPr/>
        </p:nvSpPr>
        <p:spPr>
          <a:xfrm>
            <a:off x="2674031" y="5779989"/>
            <a:ext cx="6984776" cy="754743"/>
          </a:xfrm>
          <a:prstGeom prst="roundRect">
            <a:avLst/>
          </a:prstGeom>
          <a:noFill/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chemeClr val="tx1"/>
                </a:solidFill>
              </a:rPr>
              <a:t>Nei mesi successivi all’agosto 1914 l’alternativa tra neutralità e intervento è largamente </a:t>
            </a:r>
            <a:r>
              <a:rPr lang="it-IT" dirty="0" smtClean="0">
                <a:solidFill>
                  <a:schemeClr val="tx1"/>
                </a:solidFill>
              </a:rPr>
              <a:t>dibattuta </a:t>
            </a:r>
            <a:r>
              <a:rPr lang="it-IT" dirty="0">
                <a:solidFill>
                  <a:schemeClr val="tx1"/>
                </a:solidFill>
              </a:rPr>
              <a:t>dall’opinione pubblica</a:t>
            </a:r>
          </a:p>
        </p:txBody>
      </p:sp>
    </p:spTree>
    <p:extLst>
      <p:ext uri="{BB962C8B-B14F-4D97-AF65-F5344CB8AC3E}">
        <p14:creationId xmlns:p14="http://schemas.microsoft.com/office/powerpoint/2010/main" val="2311392653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6" grpId="0" animBg="1"/>
      <p:bldP spid="10" grpId="0" animBg="1"/>
      <p:bldP spid="12" grpId="0" animBg="1"/>
      <p:bldP spid="13" grpId="0" animBg="1"/>
      <p:bldP spid="15" grpId="0" animBg="1"/>
      <p:bldP spid="1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Italia fra neutralismo e interventismo</a:t>
            </a:r>
          </a:p>
        </p:txBody>
      </p:sp>
      <p:sp>
        <p:nvSpPr>
          <p:cNvPr id="4" name="Rettangolo arrotondato 3"/>
          <p:cNvSpPr/>
          <p:nvPr/>
        </p:nvSpPr>
        <p:spPr>
          <a:xfrm>
            <a:off x="1522414" y="1655920"/>
            <a:ext cx="3240000" cy="2160000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sz="44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Neutralisti</a:t>
            </a:r>
            <a:endParaRPr lang="it-IT" sz="4400" b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5" name="Rettangolo arrotondato 4"/>
          <p:cNvSpPr/>
          <p:nvPr/>
        </p:nvSpPr>
        <p:spPr>
          <a:xfrm>
            <a:off x="1522414" y="4365344"/>
            <a:ext cx="3240000" cy="2160000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sz="40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Interventisti</a:t>
            </a:r>
            <a:endParaRPr lang="it-IT" sz="4000" b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grpSp>
        <p:nvGrpSpPr>
          <p:cNvPr id="6" name="Gruppo 5"/>
          <p:cNvGrpSpPr/>
          <p:nvPr/>
        </p:nvGrpSpPr>
        <p:grpSpPr>
          <a:xfrm>
            <a:off x="5230316" y="1655920"/>
            <a:ext cx="6480000" cy="2160000"/>
            <a:chOff x="5230316" y="1655920"/>
            <a:chExt cx="6480000" cy="2160000"/>
          </a:xfrm>
        </p:grpSpPr>
        <p:sp>
          <p:nvSpPr>
            <p:cNvPr id="7" name="Rettangolo arrotondato 6"/>
            <p:cNvSpPr/>
            <p:nvPr/>
          </p:nvSpPr>
          <p:spPr>
            <a:xfrm>
              <a:off x="5230316" y="1655920"/>
              <a:ext cx="6480000" cy="2160000"/>
            </a:xfrm>
            <a:prstGeom prst="roundRect">
              <a:avLst/>
            </a:prstGeom>
            <a:noFill/>
            <a:ln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spcBef>
                  <a:spcPts val="600"/>
                </a:spcBef>
              </a:pPr>
              <a:endParaRPr lang="it-IT" dirty="0"/>
            </a:p>
          </p:txBody>
        </p:sp>
        <p:sp>
          <p:nvSpPr>
            <p:cNvPr id="10" name="Rettangolo 9"/>
            <p:cNvSpPr/>
            <p:nvPr/>
          </p:nvSpPr>
          <p:spPr>
            <a:xfrm>
              <a:off x="5230316" y="1928006"/>
              <a:ext cx="6452106" cy="161582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342900" indent="-342900">
                <a:buFont typeface="+mj-lt"/>
                <a:buAutoNum type="arabicPeriod"/>
              </a:pPr>
              <a:r>
                <a:rPr lang="it-IT" dirty="0" smtClean="0"/>
                <a:t>Liberali (area </a:t>
              </a:r>
              <a:r>
                <a:rPr lang="it-IT" dirty="0"/>
                <a:t>Giolittiana) - pensavano che l’Italia </a:t>
              </a:r>
              <a:r>
                <a:rPr lang="it-IT" dirty="0" smtClean="0"/>
                <a:t>avrebbe ricevuto una ricompensa </a:t>
              </a:r>
              <a:r>
                <a:rPr lang="it-IT" dirty="0"/>
                <a:t>dall’Austria se fosse rimasta </a:t>
              </a:r>
              <a:r>
                <a:rPr lang="it-IT" dirty="0" smtClean="0"/>
                <a:t>neutrale;</a:t>
              </a:r>
            </a:p>
            <a:p>
              <a:pPr marL="342900" indent="-342900">
                <a:buFont typeface="+mj-lt"/>
                <a:buAutoNum type="arabicPeriod"/>
              </a:pPr>
              <a:r>
                <a:rPr lang="it-IT" dirty="0"/>
                <a:t>Cattolici - Benedetto </a:t>
              </a:r>
              <a:r>
                <a:rPr lang="it-IT" dirty="0" smtClean="0"/>
                <a:t>XV commentò: «un’orrenda </a:t>
              </a:r>
              <a:r>
                <a:rPr lang="it-IT" dirty="0"/>
                <a:t>carneficina che disonora </a:t>
              </a:r>
              <a:r>
                <a:rPr lang="it-IT" dirty="0" smtClean="0"/>
                <a:t>l’Europa» ;</a:t>
              </a:r>
            </a:p>
            <a:p>
              <a:pPr marL="342900" indent="-342900">
                <a:lnSpc>
                  <a:spcPct val="150000"/>
                </a:lnSpc>
                <a:buFont typeface="+mj-lt"/>
                <a:buAutoNum type="arabicPeriod"/>
              </a:pPr>
              <a:r>
                <a:rPr lang="it-IT" dirty="0"/>
                <a:t>Socialisti - perché era una </a:t>
              </a:r>
              <a:r>
                <a:rPr lang="it-IT" dirty="0" smtClean="0"/>
                <a:t>guerra </a:t>
              </a:r>
              <a:r>
                <a:rPr lang="it-IT" dirty="0"/>
                <a:t>dei </a:t>
              </a:r>
              <a:r>
                <a:rPr lang="it-IT" dirty="0" smtClean="0"/>
                <a:t>capitalisti.</a:t>
              </a:r>
              <a:endParaRPr lang="it-IT" dirty="0"/>
            </a:p>
          </p:txBody>
        </p:sp>
      </p:grpSp>
      <p:grpSp>
        <p:nvGrpSpPr>
          <p:cNvPr id="3" name="Gruppo 2"/>
          <p:cNvGrpSpPr/>
          <p:nvPr/>
        </p:nvGrpSpPr>
        <p:grpSpPr>
          <a:xfrm>
            <a:off x="5230316" y="4365344"/>
            <a:ext cx="6507894" cy="2709424"/>
            <a:chOff x="5230316" y="4365344"/>
            <a:chExt cx="6507894" cy="2709424"/>
          </a:xfrm>
        </p:grpSpPr>
        <p:sp>
          <p:nvSpPr>
            <p:cNvPr id="8" name="Rettangolo arrotondato 7"/>
            <p:cNvSpPr/>
            <p:nvPr/>
          </p:nvSpPr>
          <p:spPr>
            <a:xfrm>
              <a:off x="5258210" y="4365344"/>
              <a:ext cx="6480000" cy="2160000"/>
            </a:xfrm>
            <a:prstGeom prst="roundRect">
              <a:avLst/>
            </a:prstGeom>
            <a:noFill/>
            <a:ln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1" name="Rettangolo 10"/>
            <p:cNvSpPr/>
            <p:nvPr/>
          </p:nvSpPr>
          <p:spPr>
            <a:xfrm>
              <a:off x="5230316" y="4489445"/>
              <a:ext cx="6452106" cy="258532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342900" lvl="0" indent="-342900">
                <a:buFont typeface="+mj-lt"/>
                <a:buAutoNum type="arabicPeriod"/>
              </a:pPr>
              <a:r>
                <a:rPr lang="it-IT" dirty="0" smtClean="0"/>
                <a:t>Gruppi </a:t>
              </a:r>
              <a:r>
                <a:rPr lang="it-IT" dirty="0"/>
                <a:t>industriali - profitti economici tratti dalla </a:t>
              </a:r>
              <a:r>
                <a:rPr lang="it-IT" dirty="0" smtClean="0"/>
                <a:t>guerra;</a:t>
              </a:r>
            </a:p>
            <a:p>
              <a:pPr marL="342900" lvl="0" indent="-342900">
                <a:buFont typeface="+mj-lt"/>
                <a:buAutoNum type="arabicPeriod"/>
              </a:pPr>
              <a:r>
                <a:rPr lang="it-IT" dirty="0" smtClean="0"/>
                <a:t>Interventisti  </a:t>
              </a:r>
              <a:r>
                <a:rPr lang="it-IT" dirty="0"/>
                <a:t>rivoluzionari  - </a:t>
              </a:r>
              <a:r>
                <a:rPr lang="it-IT" dirty="0" smtClean="0"/>
                <a:t>volevano ottenere Trento </a:t>
              </a:r>
              <a:r>
                <a:rPr lang="it-IT" dirty="0"/>
                <a:t>e </a:t>
              </a:r>
              <a:r>
                <a:rPr lang="it-IT" dirty="0" smtClean="0"/>
                <a:t>Trieste attraverso la guerra contro l’Austria;</a:t>
              </a:r>
            </a:p>
            <a:p>
              <a:pPr marL="342900" lvl="0" indent="-342900">
                <a:buFont typeface="+mj-lt"/>
                <a:buAutoNum type="arabicPeriod"/>
              </a:pPr>
              <a:r>
                <a:rPr lang="it-IT" dirty="0"/>
                <a:t>Alcuni Socialisti e Democratici </a:t>
              </a:r>
              <a:r>
                <a:rPr lang="it-IT" dirty="0" smtClean="0"/>
                <a:t>- l’Italia </a:t>
              </a:r>
              <a:r>
                <a:rPr lang="it-IT" dirty="0"/>
                <a:t>doveva schierarsi con le nazioni </a:t>
              </a:r>
              <a:r>
                <a:rPr lang="it-IT" dirty="0" smtClean="0"/>
                <a:t>democratiche</a:t>
              </a:r>
              <a:r>
                <a:rPr lang="it-IT" dirty="0"/>
                <a:t> </a:t>
              </a:r>
              <a:r>
                <a:rPr lang="it-IT" dirty="0" smtClean="0"/>
                <a:t>e contro l’Austria e la Germania;</a:t>
              </a:r>
            </a:p>
            <a:p>
              <a:pPr marL="342900" lvl="0" indent="-342900">
                <a:buFont typeface="+mj-lt"/>
                <a:buAutoNum type="arabicPeriod"/>
              </a:pPr>
              <a:r>
                <a:rPr lang="it-IT" dirty="0"/>
                <a:t>Liberali di destra (Salandra)</a:t>
              </a:r>
            </a:p>
            <a:p>
              <a:pPr marL="342900" lvl="0" indent="-342900">
                <a:buFont typeface="+mj-lt"/>
                <a:buAutoNum type="arabicPeriod"/>
              </a:pPr>
              <a:endParaRPr lang="it-IT" dirty="0" smtClean="0"/>
            </a:p>
            <a:p>
              <a:pPr marL="342900" lvl="0" indent="-342900">
                <a:buFont typeface="+mj-lt"/>
                <a:buAutoNum type="arabicPeriod"/>
              </a:pPr>
              <a:endParaRPr lang="it-IT" dirty="0"/>
            </a:p>
            <a:p>
              <a:pPr marL="342900" lvl="0" indent="-342900">
                <a:buFont typeface="+mj-lt"/>
                <a:buAutoNum type="arabicPeriod"/>
              </a:pPr>
              <a:endParaRPr lang="it-IT" dirty="0"/>
            </a:p>
          </p:txBody>
        </p:sp>
      </p:grpSp>
    </p:spTree>
    <p:extLst>
      <p:ext uri="{BB962C8B-B14F-4D97-AF65-F5344CB8AC3E}">
        <p14:creationId xmlns:p14="http://schemas.microsoft.com/office/powerpoint/2010/main" val="2704563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diamond/>
      </p:transition>
    </mc:Choice>
    <mc:Fallback xmlns="">
      <p:transition spd="slow">
        <p:diamond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Patto di Londra</a:t>
            </a:r>
            <a:endParaRPr lang="it-IT" dirty="0"/>
          </a:p>
        </p:txBody>
      </p:sp>
      <p:graphicFrame>
        <p:nvGraphicFramePr>
          <p:cNvPr id="4" name="Segnaposto contenut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37665599"/>
              </p:ext>
            </p:extLst>
          </p:nvPr>
        </p:nvGraphicFramePr>
        <p:xfrm>
          <a:off x="1773932" y="1916832"/>
          <a:ext cx="9144000" cy="4267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314101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4" grpId="0">
        <p:bldAsOne/>
      </p:bldGraphic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L’Italia entra in guerra</a:t>
            </a:r>
            <a:endParaRPr lang="it-IT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" r="-427" b="22377"/>
          <a:stretch/>
        </p:blipFill>
        <p:spPr bwMode="auto">
          <a:xfrm>
            <a:off x="2206413" y="1628800"/>
            <a:ext cx="7776000" cy="51535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ttangolo 4"/>
          <p:cNvSpPr/>
          <p:nvPr/>
        </p:nvSpPr>
        <p:spPr>
          <a:xfrm>
            <a:off x="5302324" y="1628800"/>
            <a:ext cx="1944216" cy="28803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Rettangolo 5"/>
          <p:cNvSpPr/>
          <p:nvPr/>
        </p:nvSpPr>
        <p:spPr>
          <a:xfrm>
            <a:off x="2190405" y="2996952"/>
            <a:ext cx="7792008" cy="144016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30963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Presentazione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it-IT" dirty="0" smtClean="0"/>
              <a:t>Lettura </a:t>
            </a:r>
            <a:r>
              <a:rPr lang="it-IT" smtClean="0"/>
              <a:t>di brevi </a:t>
            </a:r>
            <a:r>
              <a:rPr lang="it-IT" dirty="0" smtClean="0"/>
              <a:t>passi tratti dal romanzo «Un anno sull’Altipiano» di Emilio Lussu e, proiettate, scene del film «Uomini contro» di Francesco Rosi.</a:t>
            </a:r>
          </a:p>
          <a:p>
            <a:pPr marL="457200" indent="-457200">
              <a:buFont typeface="+mj-lt"/>
              <a:buAutoNum type="arabicPeriod"/>
            </a:pPr>
            <a:r>
              <a:rPr lang="it-IT" dirty="0" smtClean="0"/>
              <a:t>Inquadramento storico riguardo la prima guerra mondiale in Europa e, in seguito, in Italia.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5612737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La Guerra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522414" y="1905000"/>
            <a:ext cx="9144000" cy="1956048"/>
          </a:xfrm>
        </p:spPr>
        <p:txBody>
          <a:bodyPr/>
          <a:lstStyle/>
          <a:p>
            <a:r>
              <a:rPr lang="it-IT" dirty="0" smtClean="0"/>
              <a:t>Il 23 </a:t>
            </a:r>
            <a:r>
              <a:rPr lang="it-IT" dirty="0"/>
              <a:t>Maggio 1915 viene consegnata </a:t>
            </a:r>
            <a:r>
              <a:rPr lang="it-IT" dirty="0" smtClean="0"/>
              <a:t>l’Italia dichiara guerra all’Austria</a:t>
            </a:r>
          </a:p>
          <a:p>
            <a:r>
              <a:rPr lang="it-IT" dirty="0" smtClean="0"/>
              <a:t>Il giorno successivo, il 24 Maggio, si </a:t>
            </a:r>
            <a:r>
              <a:rPr lang="it-IT" dirty="0"/>
              <a:t>aprono le </a:t>
            </a:r>
            <a:r>
              <a:rPr lang="it-IT" dirty="0" smtClean="0"/>
              <a:t>ostilità tra i due stati</a:t>
            </a:r>
            <a:endParaRPr lang="it-IT" dirty="0"/>
          </a:p>
          <a:p>
            <a:r>
              <a:rPr lang="it-IT" dirty="0" smtClean="0"/>
              <a:t>Il comandante </a:t>
            </a:r>
            <a:r>
              <a:rPr lang="it-IT" dirty="0"/>
              <a:t>delle truppe italiane è il generale Cadorna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649609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6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7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9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1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3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Trincee e assalti 1915-17- Il fronte italiano</a:t>
            </a:r>
          </a:p>
        </p:txBody>
      </p:sp>
      <p:graphicFrame>
        <p:nvGraphicFramePr>
          <p:cNvPr id="4" name="Segnaposto contenut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17148603"/>
              </p:ext>
            </p:extLst>
          </p:nvPr>
        </p:nvGraphicFramePr>
        <p:xfrm>
          <a:off x="1701924" y="1628800"/>
          <a:ext cx="9144000" cy="50405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194242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4" grpId="0">
        <p:bldAsOne/>
      </p:bldGraphic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Segnaposto contenuto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25395310"/>
              </p:ext>
            </p:extLst>
          </p:nvPr>
        </p:nvGraphicFramePr>
        <p:xfrm>
          <a:off x="1413892" y="1628800"/>
          <a:ext cx="9793088" cy="50405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Trincee e assalti 1915-17- Il fronte italiano</a:t>
            </a:r>
          </a:p>
        </p:txBody>
      </p:sp>
    </p:spTree>
    <p:extLst>
      <p:ext uri="{BB962C8B-B14F-4D97-AF65-F5344CB8AC3E}">
        <p14:creationId xmlns:p14="http://schemas.microsoft.com/office/powerpoint/2010/main" val="2170723731"/>
      </p:ext>
    </p:extLst>
  </p:cSld>
  <p:clrMapOvr>
    <a:masterClrMapping/>
  </p:clrMapOvr>
  <p:transition spd="med">
    <p:pull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Fronte Italiano</a:t>
            </a:r>
            <a:endParaRPr lang="it-IT" dirty="0"/>
          </a:p>
        </p:txBody>
      </p:sp>
      <p:pic>
        <p:nvPicPr>
          <p:cNvPr id="5" name="Segnaposto contenuto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66350" y="1628800"/>
            <a:ext cx="8856125" cy="5146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294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2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Il fronte Italiano</a:t>
            </a:r>
            <a:endParaRPr lang="it-IT" dirty="0"/>
          </a:p>
        </p:txBody>
      </p:sp>
      <p:graphicFrame>
        <p:nvGraphicFramePr>
          <p:cNvPr id="4" name="Segnaposto contenut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33548846"/>
              </p:ext>
            </p:extLst>
          </p:nvPr>
        </p:nvGraphicFramePr>
        <p:xfrm>
          <a:off x="1522413" y="1905000"/>
          <a:ext cx="9144000" cy="4267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799504300"/>
      </p:ext>
    </p:extLst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4" grpId="0">
        <p:bldAsOne/>
      </p:bldGraphic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La fine </a:t>
            </a:r>
            <a:endParaRPr lang="it-IT" dirty="0"/>
          </a:p>
        </p:txBody>
      </p:sp>
      <p:graphicFrame>
        <p:nvGraphicFramePr>
          <p:cNvPr id="4" name="Segnaposto contenut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33993119"/>
              </p:ext>
            </p:extLst>
          </p:nvPr>
        </p:nvGraphicFramePr>
        <p:xfrm>
          <a:off x="1488335" y="1700808"/>
          <a:ext cx="9144000" cy="5400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9171927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4" grpId="0">
        <p:bldAsOne/>
      </p:bldGraphic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it-IT" sz="5400" dirty="0" smtClean="0"/>
              <a:t>Fine	</a:t>
            </a:r>
            <a:endParaRPr lang="it-IT" sz="5400" dirty="0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it-IT" dirty="0" smtClean="0"/>
              <a:t>Prof. Claudio Scuto</a:t>
            </a:r>
          </a:p>
          <a:p>
            <a:r>
              <a:rPr lang="it-IT" dirty="0" smtClean="0"/>
              <a:t>Prof. Leone </a:t>
            </a:r>
            <a:r>
              <a:rPr lang="it-IT" dirty="0" err="1" smtClean="0"/>
              <a:t>Guaragna</a:t>
            </a:r>
            <a:endParaRPr lang="it-IT" dirty="0" smtClean="0"/>
          </a:p>
          <a:p>
            <a:r>
              <a:rPr lang="it-IT" dirty="0" smtClean="0"/>
              <a:t>Federico Guffanti</a:t>
            </a:r>
          </a:p>
          <a:p>
            <a:r>
              <a:rPr lang="it-IT" dirty="0" err="1" smtClean="0"/>
              <a:t>Denè</a:t>
            </a:r>
            <a:r>
              <a:rPr lang="it-IT" dirty="0" smtClean="0"/>
              <a:t> Vitali</a:t>
            </a:r>
          </a:p>
          <a:p>
            <a:r>
              <a:rPr lang="it-IT" dirty="0" smtClean="0"/>
              <a:t>Noemi Wilkinson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it-IT" dirty="0"/>
              <a:t>Davide Agnesi</a:t>
            </a:r>
          </a:p>
          <a:p>
            <a:r>
              <a:rPr lang="it-IT" dirty="0"/>
              <a:t>Fulvio </a:t>
            </a:r>
            <a:r>
              <a:rPr lang="it-IT" dirty="0" err="1"/>
              <a:t>Roncoroni</a:t>
            </a:r>
            <a:endParaRPr lang="it-IT" dirty="0"/>
          </a:p>
          <a:p>
            <a:r>
              <a:rPr lang="it-IT" dirty="0"/>
              <a:t>Amos Pagani</a:t>
            </a:r>
          </a:p>
          <a:p>
            <a:r>
              <a:rPr lang="it-IT" dirty="0"/>
              <a:t>Giovanni Naro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9668077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4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/>
              <a:t> Le potenze europee sono rivali per il possesso delle </a:t>
            </a:r>
            <a:r>
              <a:rPr lang="it-IT" dirty="0" smtClean="0"/>
              <a:t>colonie</a:t>
            </a:r>
          </a:p>
          <a:p>
            <a:r>
              <a:rPr lang="it-IT" dirty="0"/>
              <a:t>I movimenti nazionalisti propagandano la guerra</a:t>
            </a:r>
          </a:p>
          <a:p>
            <a:r>
              <a:rPr lang="it-IT" dirty="0"/>
              <a:t>La Francia vuole riappropriarsi dell’Alsazia e della Lorena</a:t>
            </a:r>
          </a:p>
          <a:p>
            <a:r>
              <a:rPr lang="it-IT" dirty="0"/>
              <a:t>L’Inghilterra teme la potenza economica e militare dell’impero germanico</a:t>
            </a:r>
          </a:p>
          <a:p>
            <a:r>
              <a:rPr lang="it-IT" dirty="0"/>
              <a:t>Le popolazioni slave dei Balcani aspirano all’indipendenza</a:t>
            </a:r>
          </a:p>
          <a:p>
            <a:r>
              <a:rPr lang="it-IT" dirty="0"/>
              <a:t>I trattati di alleanza impegnano gli stati a intervenire in difesa degli </a:t>
            </a:r>
            <a:r>
              <a:rPr lang="it-IT" dirty="0" smtClean="0"/>
              <a:t>alleati</a:t>
            </a:r>
            <a:endParaRPr lang="it-IT" dirty="0"/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eaLnBrk="1" hangingPunct="1"/>
            <a:r>
              <a:rPr lang="it-IT" sz="3600" dirty="0" smtClean="0"/>
              <a:t>Condizioni </a:t>
            </a:r>
            <a:r>
              <a:rPr lang="it-IT" sz="3600" dirty="0" smtClean="0">
                <a:solidFill>
                  <a:schemeClr val="tx1"/>
                </a:solidFill>
              </a:rPr>
              <a:t>che facilitarono lo scoppio della guerra</a:t>
            </a:r>
            <a:endParaRPr lang="it-IT" sz="3200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4312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ll dir="lu"/>
      </p:transition>
    </mc:Choice>
    <mc:Fallback xmlns="">
      <p:transition spd="slow">
        <p:pull dir="l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Il pretesto del conflitto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 smtClean="0"/>
              <a:t>La scintilla che provocò lo scoppio della guerra fu l’uccisione del principe ereditario austriaco: il 28 Giugno 1914 a Sarajevo </a:t>
            </a:r>
            <a:r>
              <a:rPr lang="it-IT" dirty="0" err="1" smtClean="0"/>
              <a:t>Gavrilo</a:t>
            </a:r>
            <a:r>
              <a:rPr lang="it-IT" dirty="0" smtClean="0"/>
              <a:t> </a:t>
            </a:r>
            <a:r>
              <a:rPr lang="it-IT" dirty="0" err="1" smtClean="0"/>
              <a:t>Princip</a:t>
            </a:r>
            <a:r>
              <a:rPr lang="it-IT" dirty="0" smtClean="0"/>
              <a:t>, un nazionalista serbo, uccise, con due colpi di pistola, l’arciduca Francesco Ferdinando e sua moglie.</a:t>
            </a:r>
          </a:p>
          <a:p>
            <a:r>
              <a:rPr lang="it-IT" dirty="0" smtClean="0"/>
              <a:t>L’Austria invio un ultimatum al governo serbo che, però, non accettò tutte le condizioni imposte. 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192246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L’inizio del conflitto</a:t>
            </a:r>
            <a:endParaRPr lang="it-IT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9412" y="1844824"/>
            <a:ext cx="8330002" cy="4662487"/>
          </a:xfrm>
        </p:spPr>
      </p:pic>
      <p:sp>
        <p:nvSpPr>
          <p:cNvPr id="6" name="Rettangolo 5"/>
          <p:cNvSpPr/>
          <p:nvPr/>
        </p:nvSpPr>
        <p:spPr>
          <a:xfrm>
            <a:off x="5014292" y="1844824"/>
            <a:ext cx="1944216" cy="216024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Rettangolo 6"/>
          <p:cNvSpPr/>
          <p:nvPr/>
        </p:nvSpPr>
        <p:spPr>
          <a:xfrm>
            <a:off x="1989956" y="2924944"/>
            <a:ext cx="7776864" cy="1728192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8644682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animBg="1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idx="4294967295"/>
          </p:nvPr>
        </p:nvSpPr>
        <p:spPr>
          <a:xfrm>
            <a:off x="3708400" y="116632"/>
            <a:ext cx="4078188" cy="674712"/>
          </a:xfrm>
        </p:spPr>
        <p:txBody>
          <a:bodyPr>
            <a:normAutofit/>
          </a:bodyPr>
          <a:lstStyle/>
          <a:p>
            <a:r>
              <a:rPr lang="it-IT" dirty="0" smtClean="0"/>
              <a:t>Le forze in campo</a:t>
            </a:r>
            <a:endParaRPr lang="it-IT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4144" y="791344"/>
            <a:ext cx="8686700" cy="59869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7191948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I 2 schieramenti</a:t>
            </a:r>
            <a:endParaRPr lang="it-IT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TRIPLICE INTESA</a:t>
            </a:r>
            <a:endParaRPr lang="it-IT" dirty="0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1522413" y="2819399"/>
            <a:ext cx="4536000" cy="3352801"/>
          </a:xfrm>
        </p:spPr>
        <p:txBody>
          <a:bodyPr/>
          <a:lstStyle/>
          <a:p>
            <a:pPr>
              <a:spcBef>
                <a:spcPts val="400"/>
              </a:spcBef>
            </a:pPr>
            <a:r>
              <a:rPr lang="it-IT" dirty="0" smtClean="0"/>
              <a:t>Francia</a:t>
            </a:r>
          </a:p>
          <a:p>
            <a:pPr>
              <a:spcBef>
                <a:spcPts val="400"/>
              </a:spcBef>
            </a:pPr>
            <a:r>
              <a:rPr lang="it-IT" dirty="0" smtClean="0"/>
              <a:t>Inghilterra</a:t>
            </a:r>
          </a:p>
          <a:p>
            <a:pPr>
              <a:spcBef>
                <a:spcPts val="400"/>
              </a:spcBef>
            </a:pPr>
            <a:r>
              <a:rPr lang="it-IT" dirty="0" smtClean="0"/>
              <a:t>Russia (Marzo 1917)</a:t>
            </a:r>
          </a:p>
          <a:p>
            <a:pPr>
              <a:spcBef>
                <a:spcPts val="400"/>
              </a:spcBef>
            </a:pPr>
            <a:r>
              <a:rPr lang="it-IT" dirty="0" smtClean="0"/>
              <a:t>Serbia</a:t>
            </a:r>
          </a:p>
          <a:p>
            <a:pPr>
              <a:spcBef>
                <a:spcPts val="400"/>
              </a:spcBef>
            </a:pPr>
            <a:r>
              <a:rPr lang="it-IT" dirty="0" smtClean="0"/>
              <a:t>Giappone</a:t>
            </a:r>
          </a:p>
          <a:p>
            <a:pPr>
              <a:spcBef>
                <a:spcPts val="400"/>
              </a:spcBef>
            </a:pPr>
            <a:r>
              <a:rPr lang="it-IT" dirty="0" smtClean="0"/>
              <a:t>Stati Uniti (Aprile 1917)</a:t>
            </a:r>
          </a:p>
          <a:p>
            <a:pPr>
              <a:spcBef>
                <a:spcPts val="400"/>
              </a:spcBef>
            </a:pPr>
            <a:r>
              <a:rPr lang="it-IT" dirty="0" smtClean="0"/>
              <a:t>Italia (inizialmente con Alleanza)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it-IT" dirty="0" smtClean="0"/>
              <a:t>TRIPLICE ALLEANZA</a:t>
            </a:r>
            <a:endParaRPr lang="it-IT" dirty="0"/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it-IT" dirty="0" smtClean="0"/>
              <a:t>Germania</a:t>
            </a:r>
          </a:p>
          <a:p>
            <a:r>
              <a:rPr lang="it-IT" dirty="0" smtClean="0"/>
              <a:t>Impero Austro – ungarico </a:t>
            </a:r>
          </a:p>
          <a:p>
            <a:r>
              <a:rPr lang="it-IT" dirty="0" smtClean="0"/>
              <a:t>Bulgaria</a:t>
            </a:r>
          </a:p>
          <a:p>
            <a:r>
              <a:rPr lang="it-IT" dirty="0" smtClean="0"/>
              <a:t>Impero ottomano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333204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4" grpId="0" build="p"/>
      <p:bldP spid="5" grpId="0" build="p"/>
      <p:bldP spid="6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Fronte occidentale</a:t>
            </a:r>
            <a:endParaRPr lang="it-IT" dirty="0"/>
          </a:p>
        </p:txBody>
      </p:sp>
      <p:sp>
        <p:nvSpPr>
          <p:cNvPr id="8" name="Segnaposto contenuto 7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it-IT" dirty="0"/>
              <a:t>La Germania invase il Lussemburgo e il Belgio, con l’intenzione di occupare la Francia. </a:t>
            </a:r>
            <a:endParaRPr lang="it-IT" dirty="0" smtClean="0"/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endParaRPr lang="it-IT" dirty="0" smtClean="0"/>
          </a:p>
          <a:p>
            <a:pPr marL="0" indent="0">
              <a:buNone/>
            </a:pPr>
            <a:r>
              <a:rPr lang="it-IT" dirty="0" smtClean="0"/>
              <a:t>I </a:t>
            </a:r>
            <a:r>
              <a:rPr lang="it-IT" dirty="0"/>
              <a:t>Francesi fermano i Tedeschi sul fiume </a:t>
            </a:r>
            <a:r>
              <a:rPr lang="it-IT" dirty="0" smtClean="0"/>
              <a:t>Marna (Settembre </a:t>
            </a:r>
            <a:r>
              <a:rPr lang="it-IT" dirty="0"/>
              <a:t>1914)</a:t>
            </a:r>
          </a:p>
          <a:p>
            <a:pPr marL="0" indent="0">
              <a:buNone/>
            </a:pPr>
            <a:endParaRPr lang="it-IT" dirty="0"/>
          </a:p>
        </p:txBody>
      </p:sp>
      <p:grpSp>
        <p:nvGrpSpPr>
          <p:cNvPr id="11" name="Gruppo 10"/>
          <p:cNvGrpSpPr/>
          <p:nvPr/>
        </p:nvGrpSpPr>
        <p:grpSpPr>
          <a:xfrm>
            <a:off x="5465156" y="2564904"/>
            <a:ext cx="1258513" cy="1323342"/>
            <a:chOff x="6382443" y="2492897"/>
            <a:chExt cx="1258513" cy="1323342"/>
          </a:xfrm>
        </p:grpSpPr>
        <p:sp>
          <p:nvSpPr>
            <p:cNvPr id="9" name="Freccia a destra 8"/>
            <p:cNvSpPr/>
            <p:nvPr/>
          </p:nvSpPr>
          <p:spPr>
            <a:xfrm rot="5400000">
              <a:off x="6350029" y="2525311"/>
              <a:ext cx="1323342" cy="1258513"/>
            </a:xfrm>
            <a:prstGeom prst="rightArrow">
              <a:avLst/>
            </a:prstGeom>
            <a:solidFill>
              <a:srgbClr val="F0FBFE"/>
            </a:solidFill>
            <a:ln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0" name="CasellaDiTesto 9"/>
            <p:cNvSpPr txBox="1"/>
            <p:nvPr/>
          </p:nvSpPr>
          <p:spPr>
            <a:xfrm>
              <a:off x="6670476" y="2804853"/>
              <a:ext cx="792088" cy="4801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it-IT" sz="2800" dirty="0" smtClean="0">
                  <a:solidFill>
                    <a:schemeClr val="bg1"/>
                  </a:solidFill>
                </a:rPr>
                <a:t>MA</a:t>
              </a:r>
              <a:endParaRPr lang="it-IT" sz="2800" dirty="0">
                <a:solidFill>
                  <a:schemeClr val="bg1"/>
                </a:solidFill>
              </a:endParaRPr>
            </a:p>
          </p:txBody>
        </p:sp>
      </p:grpSp>
      <p:sp>
        <p:nvSpPr>
          <p:cNvPr id="13" name="Freccia a destra 12"/>
          <p:cNvSpPr/>
          <p:nvPr/>
        </p:nvSpPr>
        <p:spPr>
          <a:xfrm rot="5400000">
            <a:off x="5432742" y="4400966"/>
            <a:ext cx="1323342" cy="1258513"/>
          </a:xfrm>
          <a:prstGeom prst="rightArrow">
            <a:avLst/>
          </a:prstGeom>
          <a:solidFill>
            <a:srgbClr val="F0FBFE"/>
          </a:solidFill>
          <a:ln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CasellaDiTesto 14"/>
          <p:cNvSpPr txBox="1"/>
          <p:nvPr/>
        </p:nvSpPr>
        <p:spPr>
          <a:xfrm>
            <a:off x="549796" y="5793634"/>
            <a:ext cx="11305256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it-IT" sz="2400" dirty="0" smtClean="0"/>
              <a:t>Fine della guerra lampo, inizio della guerra in trincea (guerra di posizione) </a:t>
            </a:r>
          </a:p>
          <a:p>
            <a:pPr algn="ctr">
              <a:lnSpc>
                <a:spcPct val="90000"/>
              </a:lnSpc>
            </a:pPr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val="1510194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build="p"/>
      <p:bldP spid="13" grpId="0" animBg="1"/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Fronte orientale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just">
              <a:buNone/>
            </a:pPr>
            <a:r>
              <a:rPr lang="it-IT" dirty="0"/>
              <a:t>L’esercito tedesco e quello austriaco combatterono contro la Russia: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it-IT" dirty="0" err="1"/>
              <a:t>Tannenberg</a:t>
            </a:r>
            <a:r>
              <a:rPr lang="it-IT" dirty="0"/>
              <a:t>, agosto 1914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it-IT" dirty="0"/>
              <a:t>Laghi Masuri, settembre 1914</a:t>
            </a:r>
          </a:p>
          <a:p>
            <a:endParaRPr lang="it-IT" dirty="0" smtClean="0"/>
          </a:p>
          <a:p>
            <a:endParaRPr lang="it-IT" dirty="0"/>
          </a:p>
          <a:p>
            <a:pPr marL="0" indent="0">
              <a:buNone/>
            </a:pPr>
            <a:r>
              <a:rPr lang="it-IT" dirty="0" smtClean="0"/>
              <a:t>La Russia, attaccata </a:t>
            </a:r>
            <a:r>
              <a:rPr lang="it-IT" dirty="0"/>
              <a:t>da Austria, Germania e </a:t>
            </a:r>
            <a:r>
              <a:rPr lang="it-IT" dirty="0" smtClean="0"/>
              <a:t>Turchia non riusciva a sostenere la guerra a causa della poca industrializzazione presente. Ciò causò la ritirata, perdendo i territori polacchi.</a:t>
            </a:r>
          </a:p>
        </p:txBody>
      </p:sp>
      <p:grpSp>
        <p:nvGrpSpPr>
          <p:cNvPr id="4" name="Gruppo 3"/>
          <p:cNvGrpSpPr/>
          <p:nvPr/>
        </p:nvGrpSpPr>
        <p:grpSpPr>
          <a:xfrm>
            <a:off x="5465156" y="3356992"/>
            <a:ext cx="1258513" cy="1323342"/>
            <a:chOff x="6382443" y="2492897"/>
            <a:chExt cx="1258513" cy="1323342"/>
          </a:xfrm>
        </p:grpSpPr>
        <p:sp>
          <p:nvSpPr>
            <p:cNvPr id="5" name="Freccia a destra 4"/>
            <p:cNvSpPr/>
            <p:nvPr/>
          </p:nvSpPr>
          <p:spPr>
            <a:xfrm rot="5400000">
              <a:off x="6350029" y="2525311"/>
              <a:ext cx="1323342" cy="1258513"/>
            </a:xfrm>
            <a:prstGeom prst="rightArrow">
              <a:avLst/>
            </a:prstGeom>
            <a:solidFill>
              <a:srgbClr val="F0FBFE"/>
            </a:solidFill>
            <a:ln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6" name="CasellaDiTesto 5"/>
            <p:cNvSpPr txBox="1"/>
            <p:nvPr/>
          </p:nvSpPr>
          <p:spPr>
            <a:xfrm>
              <a:off x="6651659" y="2688984"/>
              <a:ext cx="792088" cy="4801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it-IT" sz="2800" dirty="0" smtClean="0">
                  <a:solidFill>
                    <a:schemeClr val="bg1"/>
                  </a:solidFill>
                </a:rPr>
                <a:t>POI</a:t>
              </a:r>
              <a:endParaRPr lang="it-IT" sz="28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97523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dir="u"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halkboard_16x9">
  <a:themeElements>
    <a:clrScheme name="Chalkboard_16x9">
      <a:dk1>
        <a:sysClr val="windowText" lastClr="000000"/>
      </a:dk1>
      <a:lt1>
        <a:sysClr val="window" lastClr="FFFFFF"/>
      </a:lt1>
      <a:dk2>
        <a:srgbClr val="333333"/>
      </a:dk2>
      <a:lt2>
        <a:srgbClr val="B2B2B2"/>
      </a:lt2>
      <a:accent1>
        <a:srgbClr val="57BCE5"/>
      </a:accent1>
      <a:accent2>
        <a:srgbClr val="F4D968"/>
      </a:accent2>
      <a:accent3>
        <a:srgbClr val="AEBD57"/>
      </a:accent3>
      <a:accent4>
        <a:srgbClr val="DF9041"/>
      </a:accent4>
      <a:accent5>
        <a:srgbClr val="E35F5F"/>
      </a:accent5>
      <a:accent6>
        <a:srgbClr val="828BCE"/>
      </a:accent6>
      <a:hlink>
        <a:srgbClr val="57BCE5"/>
      </a:hlink>
      <a:folHlink>
        <a:srgbClr val="969696"/>
      </a:folHlink>
    </a:clrScheme>
    <a:fontScheme name="Chalkboard_16x9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/>
        </a:blipFill>
      </a:bgFillStyleLst>
    </a:fmtScheme>
  </a:themeElements>
  <a:objectDefaults>
    <a:spDef>
      <a:spPr>
        <a:ln>
          <a:miter lim="800000"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25400">
          <a:miter lim="800000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lnSpc>
            <a:spcPct val="90000"/>
          </a:lnSpc>
          <a:defRPr sz="2400"/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Chalkboard_16x9">
      <a:dk1>
        <a:sysClr val="windowText" lastClr="000000"/>
      </a:dk1>
      <a:lt1>
        <a:sysClr val="window" lastClr="FFFFFF"/>
      </a:lt1>
      <a:dk2>
        <a:srgbClr val="333333"/>
      </a:dk2>
      <a:lt2>
        <a:srgbClr val="B2B2B2"/>
      </a:lt2>
      <a:accent1>
        <a:srgbClr val="57BCE5"/>
      </a:accent1>
      <a:accent2>
        <a:srgbClr val="F4D968"/>
      </a:accent2>
      <a:accent3>
        <a:srgbClr val="AEBD57"/>
      </a:accent3>
      <a:accent4>
        <a:srgbClr val="DF9041"/>
      </a:accent4>
      <a:accent5>
        <a:srgbClr val="E35F5F"/>
      </a:accent5>
      <a:accent6>
        <a:srgbClr val="828BCE"/>
      </a:accent6>
      <a:hlink>
        <a:srgbClr val="57BCE5"/>
      </a:hlink>
      <a:folHlink>
        <a:srgbClr val="969696"/>
      </a:folHlink>
    </a:clrScheme>
    <a:fontScheme name="Chalkboard_16x9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Chalkboard_16x9">
      <a:dk1>
        <a:sysClr val="windowText" lastClr="000000"/>
      </a:dk1>
      <a:lt1>
        <a:sysClr val="window" lastClr="FFFFFF"/>
      </a:lt1>
      <a:dk2>
        <a:srgbClr val="333333"/>
      </a:dk2>
      <a:lt2>
        <a:srgbClr val="B2B2B2"/>
      </a:lt2>
      <a:accent1>
        <a:srgbClr val="57BCE5"/>
      </a:accent1>
      <a:accent2>
        <a:srgbClr val="F4D968"/>
      </a:accent2>
      <a:accent3>
        <a:srgbClr val="AEBD57"/>
      </a:accent3>
      <a:accent4>
        <a:srgbClr val="DF9041"/>
      </a:accent4>
      <a:accent5>
        <a:srgbClr val="E35F5F"/>
      </a:accent5>
      <a:accent6>
        <a:srgbClr val="828BCE"/>
      </a:accent6>
      <a:hlink>
        <a:srgbClr val="57BCE5"/>
      </a:hlink>
      <a:folHlink>
        <a:srgbClr val="969696"/>
      </a:folHlink>
    </a:clrScheme>
    <a:fontScheme name="Chalkboard_16x9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3C1C1377979F4A49BDEE71BFE7C51F72" ma:contentTypeVersion="6" ma:contentTypeDescription="Creare un nuovo documento." ma:contentTypeScope="" ma:versionID="c1732a8f46a266b0948c915971f5da42">
  <xsd:schema xmlns:xsd="http://www.w3.org/2001/XMLSchema" xmlns:xs="http://www.w3.org/2001/XMLSchema" xmlns:p="http://schemas.microsoft.com/office/2006/metadata/properties" xmlns:ns2="3c5d003d-75e5-41fa-bee5-a6bd3c0137ad" xmlns:ns3="3c71d684-45d3-43d3-a879-fb9b96c2f7de" targetNamespace="http://schemas.microsoft.com/office/2006/metadata/properties" ma:root="true" ma:fieldsID="7fab4aea760efec59274be4026812579" ns2:_="" ns3:_="">
    <xsd:import namespace="3c5d003d-75e5-41fa-bee5-a6bd3c0137ad"/>
    <xsd:import namespace="3c71d684-45d3-43d3-a879-fb9b96c2f7de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2:LastSharedByUser" minOccurs="0"/>
                <xsd:element ref="ns2:LastSharedByTime" minOccurs="0"/>
                <xsd:element ref="ns3:MediaServiceMetadata" minOccurs="0"/>
                <xsd:element ref="ns3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c5d003d-75e5-41fa-bee5-a6bd3c0137ad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Condiviso con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Condiviso con dettagli" ma:description="" ma:internalName="SharedWithDetails" ma:readOnly="true">
      <xsd:simpleType>
        <xsd:restriction base="dms:Note">
          <xsd:maxLength value="255"/>
        </xsd:restriction>
      </xsd:simpleType>
    </xsd:element>
    <xsd:element name="LastSharedByUser" ma:index="10" nillable="true" ma:displayName="Autore ultima condivisione" ma:description="" ma:internalName="LastSharedByUser" ma:readOnly="true">
      <xsd:simpleType>
        <xsd:restriction base="dms:Note">
          <xsd:maxLength value="255"/>
        </xsd:restriction>
      </xsd:simpleType>
    </xsd:element>
    <xsd:element name="LastSharedByTime" ma:index="11" nillable="true" ma:displayName="Ora ultima condivisione" ma:description="" ma:internalName="LastSharedByTime" ma:readOnly="true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c71d684-45d3-43d3-a879-fb9b96c2f7d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2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3" nillable="true" ma:displayName="MediaServiceFastMetadata" ma:description="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i contenuto"/>
        <xsd:element ref="dc:title" minOccurs="0" maxOccurs="1" ma:index="4" ma:displayName="Tito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37819D65-9E76-4EFE-9968-26950347228A}"/>
</file>

<file path=customXml/itemProps2.xml><?xml version="1.0" encoding="utf-8"?>
<ds:datastoreItem xmlns:ds="http://schemas.openxmlformats.org/officeDocument/2006/customXml" ds:itemID="{CC93CFB4-3F05-431F-8E4E-B4BEA0E073A3}"/>
</file>

<file path=customXml/itemProps3.xml><?xml version="1.0" encoding="utf-8"?>
<ds:datastoreItem xmlns:ds="http://schemas.openxmlformats.org/officeDocument/2006/customXml" ds:itemID="{8F01DE20-2692-4325-A695-E2F2C1512279}"/>
</file>

<file path=docProps/app.xml><?xml version="1.0" encoding="utf-8"?>
<Properties xmlns="http://schemas.openxmlformats.org/officeDocument/2006/extended-properties" xmlns:vt="http://schemas.openxmlformats.org/officeDocument/2006/docPropsVTypes">
  <Template>Presentazione lavagna (widescreen)</Template>
  <TotalTime>0</TotalTime>
  <Words>1069</Words>
  <Application>Microsoft Office PowerPoint</Application>
  <PresentationFormat>Personalizzato</PresentationFormat>
  <Paragraphs>188</Paragraphs>
  <Slides>26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26</vt:i4>
      </vt:variant>
    </vt:vector>
  </HeadingPairs>
  <TitlesOfParts>
    <vt:vector size="32" baseType="lpstr">
      <vt:lpstr>Arial</vt:lpstr>
      <vt:lpstr>Calibri</vt:lpstr>
      <vt:lpstr>Consolas</vt:lpstr>
      <vt:lpstr>Corbel</vt:lpstr>
      <vt:lpstr>Wingdings</vt:lpstr>
      <vt:lpstr>Chalkboard_16x9</vt:lpstr>
      <vt:lpstr>La prima guerra mondiale</vt:lpstr>
      <vt:lpstr>Presentazione</vt:lpstr>
      <vt:lpstr>Condizioni che facilitarono lo scoppio della guerra</vt:lpstr>
      <vt:lpstr>Il pretesto del conflitto</vt:lpstr>
      <vt:lpstr>L’inizio del conflitto</vt:lpstr>
      <vt:lpstr>Le forze in campo</vt:lpstr>
      <vt:lpstr>I 2 schieramenti</vt:lpstr>
      <vt:lpstr>Fronte occidentale</vt:lpstr>
      <vt:lpstr>Fronte orientale</vt:lpstr>
      <vt:lpstr>Fine della guerra – conseguenze della guerra</vt:lpstr>
      <vt:lpstr>Fine della guerra – ultime battaglie 1918 </vt:lpstr>
      <vt:lpstr>Fine della Guerra – le rese finali</vt:lpstr>
      <vt:lpstr>Presentazione standard di PowerPoint</vt:lpstr>
      <vt:lpstr>I numeri</vt:lpstr>
      <vt:lpstr>Presentazione standard di PowerPoint</vt:lpstr>
      <vt:lpstr>Dalla neutralità all’intervento</vt:lpstr>
      <vt:lpstr>Italia fra neutralismo e interventismo</vt:lpstr>
      <vt:lpstr>Patto di Londra</vt:lpstr>
      <vt:lpstr>L’Italia entra in guerra</vt:lpstr>
      <vt:lpstr>La Guerra</vt:lpstr>
      <vt:lpstr>Trincee e assalti 1915-17- Il fronte italiano</vt:lpstr>
      <vt:lpstr>Trincee e assalti 1915-17- Il fronte italiano</vt:lpstr>
      <vt:lpstr>Fronte Italiano</vt:lpstr>
      <vt:lpstr>Il fronte Italiano</vt:lpstr>
      <vt:lpstr>La fine </vt:lpstr>
      <vt:lpstr>Fine 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keywords/>
  <cp:lastModifiedBy/>
  <cp:revision>1</cp:revision>
  <dcterms:created xsi:type="dcterms:W3CDTF">2016-10-26T13:21:41Z</dcterms:created>
  <dcterms:modified xsi:type="dcterms:W3CDTF">2016-11-03T21:05:39Z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TC028048469991</vt:lpwstr>
  </property>
  <property fmtid="{D5CDD505-2E9C-101B-9397-08002B2CF9AE}" pid="3" name="ContentTypeId">
    <vt:lpwstr>0x0101003C1C1377979F4A49BDEE71BFE7C51F72</vt:lpwstr>
  </property>
</Properties>
</file>